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media/image1.jpeg" ContentType="image/jpeg"/>
  <Override PartName="/ppt/notesSlides/notesSlide1.xml" ContentType="application/vnd.openxmlformats-officedocument.presentationml.notesSlide+xml"/>
  <Override PartName="/ppt/notesSlides/notesSlide2.xml" ContentType="application/vnd.openxmlformats-officedocument.presentationml.notesSlide+xml"/>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Override PartName="/ppt/media/image10.jpeg" ContentType="image/jpeg"/>
  <Override PartName="/ppt/media/image11.jpeg" ContentType="image/jpeg"/>
  <Override PartName="/ppt/media/image12.jpeg" ContentType="image/jpeg"/>
  <Override PartName="/ppt/media/image13.jpeg" ContentType="image/jpeg"/>
  <Override PartName="/ppt/media/image14.jpeg" ContentType="image/jpeg"/>
  <Override PartName="/ppt/media/image15.jpeg" ContentType="image/jpeg"/>
  <Override PartName="/ppt/media/image16.jpeg" ContentType="image/jpeg"/>
  <Override PartName="/ppt/media/image17.jpeg" ContentType="image/jpeg"/>
  <Override PartName="/ppt/media/image18.jpeg" ContentType="image/jpeg"/>
  <Override PartName="/ppt/media/image19.jpeg" ContentType="image/jpeg"/>
  <Override PartName="/ppt/media/image20.jpeg" ContentType="image/jpeg"/>
  <Override PartName="/ppt/media/image21.jpeg" ContentType="image/jpeg"/>
  <Override PartName="/ppt/media/image22.jpeg" ContentType="image/jpeg"/>
  <Override PartName="/ppt/media/image23.jpeg" ContentType="image/jpeg"/>
  <Override PartName="/ppt/media/image24.jpeg" ContentType="image/jpeg"/>
  <Override PartName="/ppt/media/image25.jpeg" ContentType="image/jpeg"/>
  <Override PartName="/ppt/media/image26.jpeg" ContentType="image/jpeg"/>
  <Override PartName="/ppt/media/image27.jpeg" ContentType="image/jpeg"/>
  <Override PartName="/ppt/media/image28.jpeg" ContentType="image/jpeg"/>
  <Override PartName="/ppt/media/image29.jpeg" ContentType="image/jpeg"/>
  <Override PartName="/ppt/media/image30.jpeg" ContentType="image/jpeg"/>
  <Override PartName="/ppt/media/image31.jpeg" ContentType="image/jpeg"/>
  <Override PartName="/ppt/media/image32.jpeg" ContentType="image/jpeg"/>
  <Override PartName="/ppt/media/image33.jpeg" ContentType="image/jpeg"/>
  <Override PartName="/ppt/media/image34.jpeg" ContentType="image/jpeg"/>
  <Override PartName="/ppt/media/image35.jpeg" ContentType="image/jpeg"/>
  <Override PartName="/ppt/media/image36.jpeg" ContentType="image/jpeg"/>
  <Override PartName="/ppt/media/image37.jpeg" ContentType="image/jpeg"/>
  <Override PartName="/ppt/media/image38.jpeg" ContentType="image/jpeg"/>
  <Override PartName="/ppt/media/image39.jpeg" ContentType="image/jpeg"/>
  <Override PartName="/ppt/media/image40.jpeg" ContentType="image/jpeg"/>
  <Override PartName="/ppt/media/image41.jpeg" ContentType="image/jpeg"/>
  <Override PartName="/ppt/media/image42.jpeg" ContentType="image/jpeg"/>
  <Override PartName="/ppt/media/image43.jpeg" ContentType="image/jpeg"/>
  <Override PartName="/ppt/media/image44.jpeg" ContentType="image/jpeg"/>
  <Override PartName="/ppt/media/image45.jpeg" ContentType="image/jpeg"/>
  <Override PartName="/ppt/media/image46.jpeg" ContentType="image/jpeg"/>
  <Override PartName="/ppt/media/image47.jpeg" ContentType="image/jpeg"/>
  <Override PartName="/ppt/media/image48.jpeg" ContentType="image/jpeg"/>
  <Override PartName="/ppt/media/image49.jpeg" ContentType="image/jpeg"/>
  <Override PartName="/ppt/media/image50.jpeg" ContentType="image/jpeg"/>
  <Override PartName="/ppt/media/image51.jpeg" ContentType="image/jpeg"/>
  <Override PartName="/ppt/media/image52.jpeg" ContentType="image/jpeg"/>
  <Override PartName="/ppt/media/image53.jpeg" ContentType="image/jpeg"/>
  <Override PartName="/ppt/media/image54.jpeg" ContentType="image/jpeg"/>
  <Override PartName="/ppt/media/image55.jpeg" ContentType="image/jpeg"/>
  <Override PartName="/ppt/media/image56.jpeg" ContentType="image/jpeg"/>
  <Override PartName="/ppt/media/image57.jpeg" ContentType="image/jpeg"/>
  <Override PartName="/ppt/media/image58.jpeg" ContentType="image/jpeg"/>
  <Override PartName="/ppt/media/image59.jpeg" ContentType="image/jpeg"/>
  <Override PartName="/ppt/media/image60.jpeg" ContentType="image/jpeg"/>
  <Override PartName="/ppt/media/image61.jpeg" ContentType="image/jpeg"/>
  <Override PartName="/ppt/media/image62.jpeg" ContentType="image/jpeg"/>
  <Override PartName="/ppt/media/image63.jpeg" ContentType="image/jpeg"/>
  <Override PartName="/ppt/media/image64.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 id="308" r:id="rId60"/>
    <p:sldId id="309" r:id="rId61"/>
    <p:sldId id="310" r:id="rId62"/>
    <p:sldId id="311" r:id="rId63"/>
    <p:sldId id="312" r:id="rId64"/>
    <p:sldId id="313" r:id="rId65"/>
    <p:sldId id="314" r:id="rId66"/>
    <p:sldId id="315" r:id="rId67"/>
    <p:sldId id="316" r:id="rId68"/>
    <p:sldId id="317" r:id="rId69"/>
    <p:sldId id="318" r:id="rId70"/>
    <p:sldId id="319" r:id="rId71"/>
    <p:sldId id="320" r:id="rId72"/>
    <p:sldId id="321" r:id="rId73"/>
    <p:sldId id="322" r:id="rId74"/>
    <p:sldId id="323" r:id="rId75"/>
    <p:sldId id="324" r:id="rId76"/>
    <p:sldId id="325" r:id="rId77"/>
    <p:sldId id="326" r:id="rId78"/>
    <p:sldId id="327" r:id="rId79"/>
    <p:sldId id="328" r:id="rId80"/>
    <p:sldId id="329" r:id="rId81"/>
    <p:sldId id="330" r:id="rId82"/>
    <p:sldId id="331" r:id="rId83"/>
    <p:sldId id="332" r:id="rId84"/>
    <p:sldId id="333" r:id="rId85"/>
  </p:sldIdLst>
  <p:sldSz cx="9144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Georgia"/>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Georgia"/>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Georgia"/>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Georgia"/>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Georgia"/>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Georgia"/>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Georgia"/>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Georgia"/>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Georgia"/>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CFD9"/>
          </a:solidFill>
        </a:fill>
      </a:tcStyle>
    </a:wholeTbl>
    <a:band2H>
      <a:tcTxStyle b="def" i="def"/>
      <a:tcStyle>
        <a:tcBdr/>
        <a:fill>
          <a:solidFill>
            <a:srgbClr val="E9E9ED"/>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FCFE0"/>
          </a:solidFill>
        </a:fill>
      </a:tcStyle>
    </a:wholeTbl>
    <a:band2H>
      <a:tcTxStyle b="def" i="def"/>
      <a:tcStyle>
        <a:tcBdr/>
        <a:fill>
          <a:solidFill>
            <a:srgbClr val="F0E8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1DBE5"/>
          </a:solidFill>
        </a:fill>
      </a:tcStyle>
    </a:wholeTbl>
    <a:band2H>
      <a:tcTxStyle b="def" i="def"/>
      <a:tcStyle>
        <a:tcBdr/>
        <a:fill>
          <a:solidFill>
            <a:srgbClr val="E9EEF2"/>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 Id="rId52" Type="http://schemas.openxmlformats.org/officeDocument/2006/relationships/slide" Target="slides/slide45.xml"/><Relationship Id="rId53" Type="http://schemas.openxmlformats.org/officeDocument/2006/relationships/slide" Target="slides/slide46.xml"/><Relationship Id="rId54" Type="http://schemas.openxmlformats.org/officeDocument/2006/relationships/slide" Target="slides/slide47.xml"/><Relationship Id="rId55" Type="http://schemas.openxmlformats.org/officeDocument/2006/relationships/slide" Target="slides/slide48.xml"/><Relationship Id="rId56" Type="http://schemas.openxmlformats.org/officeDocument/2006/relationships/slide" Target="slides/slide49.xml"/><Relationship Id="rId57" Type="http://schemas.openxmlformats.org/officeDocument/2006/relationships/slide" Target="slides/slide50.xml"/><Relationship Id="rId58" Type="http://schemas.openxmlformats.org/officeDocument/2006/relationships/slide" Target="slides/slide51.xml"/><Relationship Id="rId59" Type="http://schemas.openxmlformats.org/officeDocument/2006/relationships/slide" Target="slides/slide52.xml"/><Relationship Id="rId60" Type="http://schemas.openxmlformats.org/officeDocument/2006/relationships/slide" Target="slides/slide53.xml"/><Relationship Id="rId61" Type="http://schemas.openxmlformats.org/officeDocument/2006/relationships/slide" Target="slides/slide54.xml"/><Relationship Id="rId62" Type="http://schemas.openxmlformats.org/officeDocument/2006/relationships/slide" Target="slides/slide55.xml"/><Relationship Id="rId63" Type="http://schemas.openxmlformats.org/officeDocument/2006/relationships/slide" Target="slides/slide56.xml"/><Relationship Id="rId64" Type="http://schemas.openxmlformats.org/officeDocument/2006/relationships/slide" Target="slides/slide57.xml"/><Relationship Id="rId65" Type="http://schemas.openxmlformats.org/officeDocument/2006/relationships/slide" Target="slides/slide58.xml"/><Relationship Id="rId66" Type="http://schemas.openxmlformats.org/officeDocument/2006/relationships/slide" Target="slides/slide59.xml"/><Relationship Id="rId67" Type="http://schemas.openxmlformats.org/officeDocument/2006/relationships/slide" Target="slides/slide60.xml"/><Relationship Id="rId68" Type="http://schemas.openxmlformats.org/officeDocument/2006/relationships/slide" Target="slides/slide61.xml"/><Relationship Id="rId69" Type="http://schemas.openxmlformats.org/officeDocument/2006/relationships/slide" Target="slides/slide62.xml"/><Relationship Id="rId70" Type="http://schemas.openxmlformats.org/officeDocument/2006/relationships/slide" Target="slides/slide63.xml"/><Relationship Id="rId71" Type="http://schemas.openxmlformats.org/officeDocument/2006/relationships/slide" Target="slides/slide64.xml"/><Relationship Id="rId72" Type="http://schemas.openxmlformats.org/officeDocument/2006/relationships/slide" Target="slides/slide65.xml"/><Relationship Id="rId73" Type="http://schemas.openxmlformats.org/officeDocument/2006/relationships/slide" Target="slides/slide66.xml"/><Relationship Id="rId74" Type="http://schemas.openxmlformats.org/officeDocument/2006/relationships/slide" Target="slides/slide67.xml"/><Relationship Id="rId75" Type="http://schemas.openxmlformats.org/officeDocument/2006/relationships/slide" Target="slides/slide68.xml"/><Relationship Id="rId76" Type="http://schemas.openxmlformats.org/officeDocument/2006/relationships/slide" Target="slides/slide69.xml"/><Relationship Id="rId77" Type="http://schemas.openxmlformats.org/officeDocument/2006/relationships/slide" Target="slides/slide70.xml"/><Relationship Id="rId78" Type="http://schemas.openxmlformats.org/officeDocument/2006/relationships/slide" Target="slides/slide71.xml"/><Relationship Id="rId79" Type="http://schemas.openxmlformats.org/officeDocument/2006/relationships/slide" Target="slides/slide72.xml"/><Relationship Id="rId80" Type="http://schemas.openxmlformats.org/officeDocument/2006/relationships/slide" Target="slides/slide73.xml"/><Relationship Id="rId81" Type="http://schemas.openxmlformats.org/officeDocument/2006/relationships/slide" Target="slides/slide74.xml"/><Relationship Id="rId82" Type="http://schemas.openxmlformats.org/officeDocument/2006/relationships/slide" Target="slides/slide75.xml"/><Relationship Id="rId83" Type="http://schemas.openxmlformats.org/officeDocument/2006/relationships/slide" Target="slides/slide76.xml"/><Relationship Id="rId84" Type="http://schemas.openxmlformats.org/officeDocument/2006/relationships/slide" Target="slides/slide77.xml"/><Relationship Id="rId85" Type="http://schemas.openxmlformats.org/officeDocument/2006/relationships/slide" Target="slides/slide78.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64" name="Shape 164"/>
          <p:cNvSpPr/>
          <p:nvPr>
            <p:ph type="sldImg"/>
          </p:nvPr>
        </p:nvSpPr>
        <p:spPr>
          <a:xfrm>
            <a:off x="1143000" y="685800"/>
            <a:ext cx="4572000" cy="3429000"/>
          </a:xfrm>
          <a:prstGeom prst="rect">
            <a:avLst/>
          </a:prstGeom>
        </p:spPr>
        <p:txBody>
          <a:bodyPr/>
          <a:lstStyle/>
          <a:p>
            <a:pPr/>
          </a:p>
        </p:txBody>
      </p:sp>
      <p:sp>
        <p:nvSpPr>
          <p:cNvPr id="165" name="Shape 165"/>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Georgia"/>
      </a:defRPr>
    </a:lvl1pPr>
    <a:lvl2pPr indent="228600" latinLnBrk="0">
      <a:defRPr sz="1200">
        <a:latin typeface="+mj-lt"/>
        <a:ea typeface="+mj-ea"/>
        <a:cs typeface="+mj-cs"/>
        <a:sym typeface="Georgia"/>
      </a:defRPr>
    </a:lvl2pPr>
    <a:lvl3pPr indent="457200" latinLnBrk="0">
      <a:defRPr sz="1200">
        <a:latin typeface="+mj-lt"/>
        <a:ea typeface="+mj-ea"/>
        <a:cs typeface="+mj-cs"/>
        <a:sym typeface="Georgia"/>
      </a:defRPr>
    </a:lvl3pPr>
    <a:lvl4pPr indent="685800" latinLnBrk="0">
      <a:defRPr sz="1200">
        <a:latin typeface="+mj-lt"/>
        <a:ea typeface="+mj-ea"/>
        <a:cs typeface="+mj-cs"/>
        <a:sym typeface="Georgia"/>
      </a:defRPr>
    </a:lvl4pPr>
    <a:lvl5pPr indent="914400" latinLnBrk="0">
      <a:defRPr sz="1200">
        <a:latin typeface="+mj-lt"/>
        <a:ea typeface="+mj-ea"/>
        <a:cs typeface="+mj-cs"/>
        <a:sym typeface="Georgia"/>
      </a:defRPr>
    </a:lvl5pPr>
    <a:lvl6pPr indent="1143000" latinLnBrk="0">
      <a:defRPr sz="1200">
        <a:latin typeface="+mj-lt"/>
        <a:ea typeface="+mj-ea"/>
        <a:cs typeface="+mj-cs"/>
        <a:sym typeface="Georgia"/>
      </a:defRPr>
    </a:lvl6pPr>
    <a:lvl7pPr indent="1371600" latinLnBrk="0">
      <a:defRPr sz="1200">
        <a:latin typeface="+mj-lt"/>
        <a:ea typeface="+mj-ea"/>
        <a:cs typeface="+mj-cs"/>
        <a:sym typeface="Georgia"/>
      </a:defRPr>
    </a:lvl7pPr>
    <a:lvl8pPr indent="1600200" latinLnBrk="0">
      <a:defRPr sz="1200">
        <a:latin typeface="+mj-lt"/>
        <a:ea typeface="+mj-ea"/>
        <a:cs typeface="+mj-cs"/>
        <a:sym typeface="Georgia"/>
      </a:defRPr>
    </a:lvl8pPr>
    <a:lvl9pPr indent="1828800" latinLnBrk="0">
      <a:defRPr sz="1200">
        <a:latin typeface="+mj-lt"/>
        <a:ea typeface="+mj-ea"/>
        <a:cs typeface="+mj-cs"/>
        <a:sym typeface="Georgia"/>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2.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3" name="Shape 183"/>
          <p:cNvSpPr/>
          <p:nvPr>
            <p:ph type="sldImg"/>
          </p:nvPr>
        </p:nvSpPr>
        <p:spPr>
          <a:prstGeom prst="rect">
            <a:avLst/>
          </a:prstGeom>
        </p:spPr>
        <p:txBody>
          <a:bodyPr/>
          <a:lstStyle/>
          <a:p>
            <a:pPr/>
          </a:p>
        </p:txBody>
      </p:sp>
      <p:sp>
        <p:nvSpPr>
          <p:cNvPr id="184" name="Shape 184"/>
          <p:cNvSpPr/>
          <p:nvPr>
            <p:ph type="body" sz="quarter" idx="1"/>
          </p:nvPr>
        </p:nvSpPr>
        <p:spPr>
          <a:prstGeom prst="rect">
            <a:avLst/>
          </a:prstGeom>
        </p:spPr>
        <p:txBody>
          <a:bodyPr/>
          <a:lstStyle/>
          <a:p>
            <a:pPr>
              <a:defRPr sz="2200"/>
            </a:pPr>
            <a:r>
              <a:t>This verse indicates that Jesus grew mentally (wisdom)</a:t>
            </a:r>
          </a:p>
          <a:p>
            <a:pPr>
              <a:defRPr sz="2200"/>
            </a:pPr>
            <a:r>
              <a:t> as well as physically (stature). He also grew spiritually (in favor of God) and emotionally (in favor of men). These four aspects of personal growth are the focus of the Adventist education system as well as the Pathfinder program.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7" name="Shape 187"/>
          <p:cNvSpPr/>
          <p:nvPr>
            <p:ph type="sldImg"/>
          </p:nvPr>
        </p:nvSpPr>
        <p:spPr>
          <a:prstGeom prst="rect">
            <a:avLst/>
          </a:prstGeom>
        </p:spPr>
        <p:txBody>
          <a:bodyPr/>
          <a:lstStyle/>
          <a:p>
            <a:pPr/>
          </a:p>
        </p:txBody>
      </p:sp>
      <p:sp>
        <p:nvSpPr>
          <p:cNvPr id="188" name="Shape 188"/>
          <p:cNvSpPr/>
          <p:nvPr>
            <p:ph type="body" sz="quarter" idx="1"/>
          </p:nvPr>
        </p:nvSpPr>
        <p:spPr>
          <a:prstGeom prst="rect">
            <a:avLst/>
          </a:prstGeom>
        </p:spPr>
        <p:txBody>
          <a:bodyPr/>
          <a:lstStyle/>
          <a:p>
            <a:pPr>
              <a:defRPr sz="2200"/>
            </a:pPr>
            <a:r>
              <a:t>This verse indicates that Jesus grew mentally (wisdom)</a:t>
            </a:r>
          </a:p>
          <a:p>
            <a:pPr>
              <a:defRPr sz="2200"/>
            </a:pPr>
            <a:r>
              <a:t> as well as physically (stature). He also grew spiritually (in favor of God) and emotionally (in favor of men). These four aspects of personal growth are the focus of the Adventist education system as well as the Pathfinder program.</a:t>
            </a: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24" name="Rectangle 22"/>
          <p:cNvSpPr/>
          <p:nvPr/>
        </p:nvSpPr>
        <p:spPr>
          <a:xfrm flipV="1">
            <a:off x="5410182" y="3810000"/>
            <a:ext cx="3733820" cy="91087"/>
          </a:xfrm>
          <a:prstGeom prst="rect">
            <a:avLst/>
          </a:prstGeom>
          <a:solidFill>
            <a:schemeClr val="accent2"/>
          </a:solidFill>
          <a:ln w="12700">
            <a:miter lim="400000"/>
          </a:ln>
        </p:spPr>
        <p:txBody>
          <a:bodyPr lIns="45719" rIns="45719" anchor="ctr"/>
          <a:lstStyle/>
          <a:p>
            <a:pPr algn="ctr">
              <a:defRPr>
                <a:solidFill>
                  <a:srgbClr val="FFFFFF"/>
                </a:solidFill>
              </a:defRPr>
            </a:pPr>
          </a:p>
        </p:txBody>
      </p:sp>
      <p:sp>
        <p:nvSpPr>
          <p:cNvPr id="25" name="Rectangle 23"/>
          <p:cNvSpPr/>
          <p:nvPr/>
        </p:nvSpPr>
        <p:spPr>
          <a:xfrm flipV="1">
            <a:off x="5410200" y="3897010"/>
            <a:ext cx="3733802" cy="192025"/>
          </a:xfrm>
          <a:prstGeom prst="rect">
            <a:avLst/>
          </a:prstGeom>
          <a:solidFill>
            <a:schemeClr val="accent2">
              <a:alpha val="50000"/>
            </a:schemeClr>
          </a:solidFill>
          <a:ln w="12700">
            <a:miter lim="400000"/>
          </a:ln>
        </p:spPr>
        <p:txBody>
          <a:bodyPr lIns="45719" rIns="45719" anchor="ctr"/>
          <a:lstStyle/>
          <a:p>
            <a:pPr algn="ctr">
              <a:defRPr>
                <a:solidFill>
                  <a:srgbClr val="FFFFFF"/>
                </a:solidFill>
              </a:defRPr>
            </a:pPr>
          </a:p>
        </p:txBody>
      </p:sp>
      <p:sp>
        <p:nvSpPr>
          <p:cNvPr id="26" name="Rectangle 24"/>
          <p:cNvSpPr/>
          <p:nvPr/>
        </p:nvSpPr>
        <p:spPr>
          <a:xfrm flipV="1">
            <a:off x="5410200" y="4113388"/>
            <a:ext cx="3733802" cy="12701"/>
          </a:xfrm>
          <a:prstGeom prst="rect">
            <a:avLst/>
          </a:prstGeom>
          <a:solidFill>
            <a:schemeClr val="accent2">
              <a:alpha val="64999"/>
            </a:schemeClr>
          </a:solidFill>
          <a:ln w="12700">
            <a:miter lim="400000"/>
          </a:ln>
        </p:spPr>
        <p:txBody>
          <a:bodyPr lIns="45719" rIns="45719" anchor="ctr"/>
          <a:lstStyle/>
          <a:p>
            <a:pPr algn="ctr">
              <a:defRPr>
                <a:solidFill>
                  <a:srgbClr val="FFFFFF"/>
                </a:solidFill>
              </a:defRPr>
            </a:pPr>
          </a:p>
        </p:txBody>
      </p:sp>
      <p:sp>
        <p:nvSpPr>
          <p:cNvPr id="27" name="Rectangle 25"/>
          <p:cNvSpPr/>
          <p:nvPr/>
        </p:nvSpPr>
        <p:spPr>
          <a:xfrm flipV="1">
            <a:off x="5410200" y="4164403"/>
            <a:ext cx="1965961" cy="18289"/>
          </a:xfrm>
          <a:prstGeom prst="rect">
            <a:avLst/>
          </a:prstGeom>
          <a:solidFill>
            <a:schemeClr val="accent2">
              <a:alpha val="60000"/>
            </a:schemeClr>
          </a:solidFill>
          <a:ln w="12700">
            <a:miter lim="400000"/>
          </a:ln>
        </p:spPr>
        <p:txBody>
          <a:bodyPr lIns="45719" rIns="45719" anchor="ctr"/>
          <a:lstStyle/>
          <a:p>
            <a:pPr algn="ctr">
              <a:defRPr>
                <a:solidFill>
                  <a:srgbClr val="FFFFFF"/>
                </a:solidFill>
              </a:defRPr>
            </a:pPr>
          </a:p>
        </p:txBody>
      </p:sp>
      <p:sp>
        <p:nvSpPr>
          <p:cNvPr id="28" name="Rectangle 26"/>
          <p:cNvSpPr/>
          <p:nvPr/>
        </p:nvSpPr>
        <p:spPr>
          <a:xfrm flipV="1">
            <a:off x="5410200" y="4197793"/>
            <a:ext cx="1965961" cy="12701"/>
          </a:xfrm>
          <a:prstGeom prst="rect">
            <a:avLst/>
          </a:prstGeom>
          <a:solidFill>
            <a:schemeClr val="accent2">
              <a:alpha val="64999"/>
            </a:schemeClr>
          </a:solidFill>
          <a:ln w="12700">
            <a:miter lim="400000"/>
          </a:ln>
        </p:spPr>
        <p:txBody>
          <a:bodyPr lIns="45719" rIns="45719" anchor="ctr"/>
          <a:lstStyle/>
          <a:p>
            <a:pPr algn="ctr">
              <a:defRPr>
                <a:solidFill>
                  <a:srgbClr val="FFFFFF"/>
                </a:solidFill>
              </a:defRPr>
            </a:pPr>
          </a:p>
        </p:txBody>
      </p:sp>
      <p:sp>
        <p:nvSpPr>
          <p:cNvPr id="29" name="Rounded Rectangle 29"/>
          <p:cNvSpPr/>
          <p:nvPr/>
        </p:nvSpPr>
        <p:spPr>
          <a:xfrm>
            <a:off x="5410200" y="3962400"/>
            <a:ext cx="3063240" cy="27433"/>
          </a:xfrm>
          <a:prstGeom prst="roundRect">
            <a:avLst>
              <a:gd name="adj" fmla="val 16667"/>
            </a:avLst>
          </a:prstGeom>
          <a:ln w="12700">
            <a:miter lim="400000"/>
          </a:ln>
        </p:spPr>
        <p:txBody>
          <a:bodyPr lIns="45719" rIns="45719" anchor="ctr"/>
          <a:lstStyle/>
          <a:p>
            <a:pPr algn="ctr">
              <a:defRPr>
                <a:solidFill>
                  <a:srgbClr val="FFFFFF"/>
                </a:solidFill>
              </a:defRPr>
            </a:pPr>
          </a:p>
        </p:txBody>
      </p:sp>
      <p:sp>
        <p:nvSpPr>
          <p:cNvPr id="30" name="Rounded Rectangle 30"/>
          <p:cNvSpPr/>
          <p:nvPr/>
        </p:nvSpPr>
        <p:spPr>
          <a:xfrm>
            <a:off x="7376507" y="4060983"/>
            <a:ext cx="1600201" cy="36577"/>
          </a:xfrm>
          <a:prstGeom prst="roundRect">
            <a:avLst>
              <a:gd name="adj" fmla="val 16667"/>
            </a:avLst>
          </a:prstGeom>
          <a:ln w="12700">
            <a:miter lim="400000"/>
          </a:ln>
        </p:spPr>
        <p:txBody>
          <a:bodyPr lIns="45719" rIns="45719" anchor="ctr"/>
          <a:lstStyle/>
          <a:p>
            <a:pPr algn="ctr">
              <a:defRPr>
                <a:solidFill>
                  <a:srgbClr val="FFFFFF"/>
                </a:solidFill>
              </a:defRPr>
            </a:pPr>
          </a:p>
        </p:txBody>
      </p:sp>
      <p:sp>
        <p:nvSpPr>
          <p:cNvPr id="31" name="Rectangle 6"/>
          <p:cNvSpPr/>
          <p:nvPr/>
        </p:nvSpPr>
        <p:spPr>
          <a:xfrm>
            <a:off x="1" y="3649662"/>
            <a:ext cx="9144001" cy="244171"/>
          </a:xfrm>
          <a:prstGeom prst="rect">
            <a:avLst/>
          </a:prstGeom>
          <a:solidFill>
            <a:schemeClr val="accent2">
              <a:alpha val="50000"/>
            </a:schemeClr>
          </a:solidFill>
          <a:ln w="12700">
            <a:miter lim="400000"/>
          </a:ln>
        </p:spPr>
        <p:txBody>
          <a:bodyPr lIns="45719" rIns="45719" anchor="ctr"/>
          <a:lstStyle/>
          <a:p>
            <a:pPr algn="ctr">
              <a:defRPr>
                <a:solidFill>
                  <a:srgbClr val="FFFFFF"/>
                </a:solidFill>
              </a:defRPr>
            </a:pPr>
          </a:p>
        </p:txBody>
      </p:sp>
      <p:sp>
        <p:nvSpPr>
          <p:cNvPr id="32" name="Rectangle 9"/>
          <p:cNvSpPr/>
          <p:nvPr/>
        </p:nvSpPr>
        <p:spPr>
          <a:xfrm>
            <a:off x="0" y="3675526"/>
            <a:ext cx="9144001" cy="140678"/>
          </a:xfrm>
          <a:prstGeom prst="rect">
            <a:avLst/>
          </a:prstGeom>
          <a:solidFill>
            <a:schemeClr val="accent2"/>
          </a:solidFill>
          <a:ln w="12700">
            <a:miter lim="400000"/>
          </a:ln>
        </p:spPr>
        <p:txBody>
          <a:bodyPr lIns="45719" rIns="45719" anchor="ctr"/>
          <a:lstStyle/>
          <a:p>
            <a:pPr algn="ctr">
              <a:defRPr>
                <a:solidFill>
                  <a:srgbClr val="FFFFFF"/>
                </a:solidFill>
              </a:defRPr>
            </a:pPr>
          </a:p>
        </p:txBody>
      </p:sp>
      <p:sp>
        <p:nvSpPr>
          <p:cNvPr id="33" name="Rectangle 10"/>
          <p:cNvSpPr/>
          <p:nvPr/>
        </p:nvSpPr>
        <p:spPr>
          <a:xfrm flipV="1">
            <a:off x="6414051" y="3643090"/>
            <a:ext cx="2729951" cy="248433"/>
          </a:xfrm>
          <a:prstGeom prst="rect">
            <a:avLst/>
          </a:prstGeom>
          <a:solidFill>
            <a:schemeClr val="accent2"/>
          </a:solidFill>
          <a:ln w="12700">
            <a:miter lim="400000"/>
          </a:ln>
        </p:spPr>
        <p:txBody>
          <a:bodyPr lIns="45719" rIns="45719" anchor="ctr"/>
          <a:lstStyle/>
          <a:p>
            <a:pPr algn="ctr">
              <a:defRPr>
                <a:solidFill>
                  <a:srgbClr val="FFFFFF"/>
                </a:solidFill>
              </a:defRPr>
            </a:pPr>
          </a:p>
        </p:txBody>
      </p:sp>
      <p:sp>
        <p:nvSpPr>
          <p:cNvPr id="34" name="Rectangle 18"/>
          <p:cNvSpPr/>
          <p:nvPr/>
        </p:nvSpPr>
        <p:spPr>
          <a:xfrm>
            <a:off x="0" y="-1"/>
            <a:ext cx="9144000" cy="3701702"/>
          </a:xfrm>
          <a:prstGeom prst="rect">
            <a:avLst/>
          </a:prstGeom>
          <a:solidFill>
            <a:srgbClr val="424456"/>
          </a:solidFill>
          <a:ln w="12700">
            <a:miter lim="400000"/>
          </a:ln>
        </p:spPr>
        <p:txBody>
          <a:bodyPr lIns="45719" rIns="45719" anchor="ctr"/>
          <a:lstStyle/>
          <a:p>
            <a:pPr algn="ctr">
              <a:defRPr>
                <a:solidFill>
                  <a:srgbClr val="FFFFFF"/>
                </a:solidFill>
              </a:defRPr>
            </a:pPr>
          </a:p>
        </p:txBody>
      </p:sp>
      <p:sp>
        <p:nvSpPr>
          <p:cNvPr id="35" name="Title Text"/>
          <p:cNvSpPr txBox="1"/>
          <p:nvPr>
            <p:ph type="title"/>
          </p:nvPr>
        </p:nvSpPr>
        <p:spPr>
          <a:xfrm>
            <a:off x="457200" y="2401886"/>
            <a:ext cx="8458200" cy="1470026"/>
          </a:xfrm>
          <a:prstGeom prst="rect">
            <a:avLst/>
          </a:prstGeom>
        </p:spPr>
        <p:txBody>
          <a:bodyPr anchor="b"/>
          <a:lstStyle>
            <a:lvl1pPr>
              <a:defRPr sz="4400">
                <a:solidFill>
                  <a:srgbClr val="FFFFFF"/>
                </a:solidFill>
              </a:defRPr>
            </a:lvl1pPr>
          </a:lstStyle>
          <a:p>
            <a:pPr/>
            <a:r>
              <a:t>Title Text</a:t>
            </a:r>
          </a:p>
        </p:txBody>
      </p:sp>
      <p:sp>
        <p:nvSpPr>
          <p:cNvPr id="36" name="Body Level One…"/>
          <p:cNvSpPr txBox="1"/>
          <p:nvPr>
            <p:ph type="body" sz="quarter" idx="1"/>
          </p:nvPr>
        </p:nvSpPr>
        <p:spPr>
          <a:xfrm>
            <a:off x="457200" y="3899937"/>
            <a:ext cx="4953000" cy="1752601"/>
          </a:xfrm>
          <a:prstGeom prst="rect">
            <a:avLst/>
          </a:prstGeom>
        </p:spPr>
        <p:txBody>
          <a:bodyPr/>
          <a:lstStyle>
            <a:lvl1pPr marL="0" indent="64007">
              <a:buClrTx/>
              <a:buSzTx/>
              <a:buFontTx/>
              <a:buNone/>
              <a:defRPr sz="2400">
                <a:solidFill>
                  <a:srgbClr val="424456"/>
                </a:solidFill>
              </a:defRPr>
            </a:lvl1pPr>
            <a:lvl2pPr marL="0" indent="457200">
              <a:buClrTx/>
              <a:buSzTx/>
              <a:buFontTx/>
              <a:buNone/>
              <a:defRPr sz="2400">
                <a:solidFill>
                  <a:srgbClr val="424456"/>
                </a:solidFill>
              </a:defRPr>
            </a:lvl2pPr>
            <a:lvl3pPr marL="0" indent="914400">
              <a:buClrTx/>
              <a:buSzTx/>
              <a:buFontTx/>
              <a:buNone/>
              <a:defRPr sz="2400">
                <a:solidFill>
                  <a:srgbClr val="424456"/>
                </a:solidFill>
              </a:defRPr>
            </a:lvl3pPr>
            <a:lvl4pPr marL="0" indent="1371600">
              <a:buClrTx/>
              <a:buSzTx/>
              <a:buFontTx/>
              <a:buNone/>
              <a:defRPr sz="2400">
                <a:solidFill>
                  <a:srgbClr val="424456"/>
                </a:solidFill>
              </a:defRPr>
            </a:lvl4pPr>
            <a:lvl5pPr marL="0" indent="1828800">
              <a:buClrTx/>
              <a:buSzTx/>
              <a:buFontTx/>
              <a:buNone/>
              <a:defRPr sz="2400">
                <a:solidFill>
                  <a:srgbClr val="424456"/>
                </a:solidFill>
              </a:defRPr>
            </a:lvl5pPr>
          </a:lstStyle>
          <a:p>
            <a:pPr/>
            <a:r>
              <a:t>Body Level One</a:t>
            </a:r>
          </a:p>
          <a:p>
            <a:pPr lvl="1"/>
            <a:r>
              <a:t>Body Level Two</a:t>
            </a:r>
          </a:p>
          <a:p>
            <a:pPr lvl="2"/>
            <a:r>
              <a:t>Body Level Three</a:t>
            </a:r>
          </a:p>
          <a:p>
            <a:pPr lvl="3"/>
            <a:r>
              <a:t>Body Level Four</a:t>
            </a:r>
          </a:p>
          <a:p>
            <a:pPr lvl="4"/>
            <a:r>
              <a:t>Body Level Five</a:t>
            </a:r>
          </a:p>
        </p:txBody>
      </p:sp>
      <p:sp>
        <p:nvSpPr>
          <p:cNvPr id="37" name="Slide Number"/>
          <p:cNvSpPr txBox="1"/>
          <p:nvPr>
            <p:ph type="sldNum" sz="quarter" idx="2"/>
          </p:nvPr>
        </p:nvSpPr>
        <p:spPr>
          <a:xfrm>
            <a:off x="8725125" y="8755"/>
            <a:ext cx="342675" cy="3581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44" name="Title Text"/>
          <p:cNvSpPr txBox="1"/>
          <p:nvPr>
            <p:ph type="title"/>
          </p:nvPr>
        </p:nvSpPr>
        <p:spPr>
          <a:prstGeom prst="rect">
            <a:avLst/>
          </a:prstGeom>
        </p:spPr>
        <p:txBody>
          <a:bodyPr/>
          <a:lstStyle/>
          <a:p>
            <a:pPr/>
            <a:r>
              <a:t>Title Text</a:t>
            </a:r>
          </a:p>
        </p:txBody>
      </p:sp>
      <p:sp>
        <p:nvSpPr>
          <p:cNvPr id="45"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53" name="Title Text"/>
          <p:cNvSpPr txBox="1"/>
          <p:nvPr>
            <p:ph type="title"/>
          </p:nvPr>
        </p:nvSpPr>
        <p:spPr>
          <a:xfrm>
            <a:off x="722312" y="1981200"/>
            <a:ext cx="7772401" cy="1362075"/>
          </a:xfrm>
          <a:prstGeom prst="rect">
            <a:avLst/>
          </a:prstGeom>
        </p:spPr>
        <p:txBody>
          <a:bodyPr anchor="b"/>
          <a:lstStyle>
            <a:lvl1pPr>
              <a:defRPr b="1" sz="4300">
                <a:ln w="12700" cap="flat">
                  <a:solidFill>
                    <a:srgbClr val="308790"/>
                  </a:solidFill>
                  <a:prstDash val="solid"/>
                  <a:round/>
                </a:ln>
                <a:solidFill>
                  <a:srgbClr val="FFFFFF"/>
                </a:solidFill>
                <a:effectLst>
                  <a:outerShdw sx="100000" sy="100000" kx="0" ky="0" algn="b" rotWithShape="0" blurRad="38100" dist="38100" dir="5400000">
                    <a:srgbClr val="000000">
                      <a:alpha val="25000"/>
                    </a:srgbClr>
                  </a:outerShdw>
                </a:effectLst>
              </a:defRPr>
            </a:lvl1pPr>
          </a:lstStyle>
          <a:p>
            <a:pPr/>
            <a:r>
              <a:t>Title Text</a:t>
            </a:r>
          </a:p>
        </p:txBody>
      </p:sp>
      <p:sp>
        <p:nvSpPr>
          <p:cNvPr id="54" name="Body Level One…"/>
          <p:cNvSpPr txBox="1"/>
          <p:nvPr>
            <p:ph type="body" sz="quarter" idx="1"/>
          </p:nvPr>
        </p:nvSpPr>
        <p:spPr>
          <a:xfrm>
            <a:off x="722312" y="3367087"/>
            <a:ext cx="7772401" cy="1509713"/>
          </a:xfrm>
          <a:prstGeom prst="rect">
            <a:avLst/>
          </a:prstGeom>
        </p:spPr>
        <p:txBody>
          <a:bodyPr/>
          <a:lstStyle>
            <a:lvl1pPr marL="0" indent="45719">
              <a:buClrTx/>
              <a:buSzTx/>
              <a:buFontTx/>
              <a:buNone/>
              <a:defRPr sz="2100">
                <a:solidFill>
                  <a:srgbClr val="424456"/>
                </a:solidFill>
              </a:defRPr>
            </a:lvl1pPr>
            <a:lvl2pPr marL="0" indent="411480">
              <a:buClrTx/>
              <a:buSzTx/>
              <a:buFontTx/>
              <a:buNone/>
              <a:defRPr sz="2100">
                <a:solidFill>
                  <a:srgbClr val="424456"/>
                </a:solidFill>
              </a:defRPr>
            </a:lvl2pPr>
            <a:lvl3pPr marL="0" indent="704088">
              <a:buClrTx/>
              <a:buSzTx/>
              <a:buFontTx/>
              <a:buNone/>
              <a:defRPr sz="2100">
                <a:solidFill>
                  <a:srgbClr val="424456"/>
                </a:solidFill>
              </a:defRPr>
            </a:lvl3pPr>
            <a:lvl4pPr marL="0" indent="978407">
              <a:buClrTx/>
              <a:buSzTx/>
              <a:buFontTx/>
              <a:buNone/>
              <a:defRPr sz="2100">
                <a:solidFill>
                  <a:srgbClr val="424456"/>
                </a:solidFill>
              </a:defRPr>
            </a:lvl4pPr>
            <a:lvl5pPr marL="0" indent="1207008">
              <a:buClrTx/>
              <a:buSzTx/>
              <a:buFontTx/>
              <a:buNone/>
              <a:defRPr sz="2100">
                <a:solidFill>
                  <a:srgbClr val="424456"/>
                </a:solidFill>
              </a:defRPr>
            </a:lvl5pPr>
          </a:lstStyle>
          <a:p>
            <a:pPr/>
            <a:r>
              <a:t>Body Level One</a:t>
            </a:r>
          </a:p>
          <a:p>
            <a:pPr lvl="1"/>
            <a:r>
              <a:t>Body Level Two</a:t>
            </a:r>
          </a:p>
          <a:p>
            <a:pPr lvl="2"/>
            <a:r>
              <a:t>Body Level Three</a:t>
            </a:r>
          </a:p>
          <a:p>
            <a:pPr lvl="3"/>
            <a:r>
              <a:t>Body Level Four</a:t>
            </a:r>
          </a:p>
          <a:p>
            <a:pPr lvl="4"/>
            <a:r>
              <a:t>Body Level Five</a:t>
            </a:r>
          </a:p>
        </p:txBody>
      </p:sp>
      <p:sp>
        <p:nvSpPr>
          <p:cNvPr id="5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62" name="Title Text"/>
          <p:cNvSpPr txBox="1"/>
          <p:nvPr>
            <p:ph type="title"/>
          </p:nvPr>
        </p:nvSpPr>
        <p:spPr>
          <a:prstGeom prst="rect">
            <a:avLst/>
          </a:prstGeom>
        </p:spPr>
        <p:txBody>
          <a:bodyPr/>
          <a:lstStyle/>
          <a:p>
            <a:pPr/>
            <a:r>
              <a:t>Title Text</a:t>
            </a:r>
          </a:p>
        </p:txBody>
      </p:sp>
      <p:sp>
        <p:nvSpPr>
          <p:cNvPr id="63" name="Body Level One…"/>
          <p:cNvSpPr txBox="1"/>
          <p:nvPr>
            <p:ph type="body" sz="half" idx="1"/>
          </p:nvPr>
        </p:nvSpPr>
        <p:spPr>
          <a:xfrm>
            <a:off x="457200" y="2249423"/>
            <a:ext cx="4038600" cy="4525964"/>
          </a:xfrm>
          <a:prstGeom prst="rect">
            <a:avLst/>
          </a:prstGeom>
        </p:spPr>
        <p:txBody>
          <a:bodyPr/>
          <a:lstStyle>
            <a:lvl1pPr>
              <a:defRPr sz="2000"/>
            </a:lvl1pPr>
            <a:lvl2pPr marL="671362" indent="-259882">
              <a:defRPr sz="2000"/>
            </a:lvl2pPr>
            <a:lvl3pPr marL="947927" indent="-243839">
              <a:defRPr sz="2000"/>
            </a:lvl3pPr>
            <a:lvl4pPr marL="1201927" indent="-223520">
              <a:defRPr sz="2000"/>
            </a:lvl4pPr>
            <a:lvl5pPr marL="1410208" indent="-203200">
              <a:defRPr sz="2000"/>
            </a:lvl5pPr>
          </a:lstStyle>
          <a:p>
            <a:pPr/>
            <a:r>
              <a:t>Body Level One</a:t>
            </a:r>
          </a:p>
          <a:p>
            <a:pPr lvl="1"/>
            <a:r>
              <a:t>Body Level Two</a:t>
            </a:r>
          </a:p>
          <a:p>
            <a:pPr lvl="2"/>
            <a:r>
              <a:t>Body Level Three</a:t>
            </a:r>
          </a:p>
          <a:p>
            <a:pPr lvl="3"/>
            <a:r>
              <a:t>Body Level Four</a:t>
            </a:r>
          </a:p>
          <a:p>
            <a:pPr lvl="4"/>
            <a:r>
              <a:t>Body Level Five</a:t>
            </a:r>
          </a:p>
        </p:txBody>
      </p:sp>
      <p:sp>
        <p:nvSpPr>
          <p:cNvPr id="6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71" name="Title Text"/>
          <p:cNvSpPr txBox="1"/>
          <p:nvPr>
            <p:ph type="title"/>
          </p:nvPr>
        </p:nvSpPr>
        <p:spPr>
          <a:xfrm>
            <a:off x="381000" y="1143000"/>
            <a:ext cx="8382000" cy="1069848"/>
          </a:xfrm>
          <a:prstGeom prst="rect">
            <a:avLst/>
          </a:prstGeom>
        </p:spPr>
        <p:txBody>
          <a:bodyPr/>
          <a:lstStyle/>
          <a:p>
            <a:pPr/>
            <a:r>
              <a:t>Title Text</a:t>
            </a:r>
          </a:p>
        </p:txBody>
      </p:sp>
      <p:sp>
        <p:nvSpPr>
          <p:cNvPr id="72" name="Body Level One…"/>
          <p:cNvSpPr txBox="1"/>
          <p:nvPr>
            <p:ph type="body" sz="quarter" idx="1"/>
          </p:nvPr>
        </p:nvSpPr>
        <p:spPr>
          <a:xfrm>
            <a:off x="381000" y="2244969"/>
            <a:ext cx="4041648" cy="457201"/>
          </a:xfrm>
          <a:prstGeom prst="rect">
            <a:avLst/>
          </a:prstGeom>
          <a:solidFill>
            <a:srgbClr val="328E97">
              <a:alpha val="25000"/>
            </a:srgbClr>
          </a:solidFill>
          <a:ln>
            <a:solidFill>
              <a:schemeClr val="accent2"/>
            </a:solidFill>
            <a:round/>
          </a:ln>
        </p:spPr>
        <p:txBody>
          <a:bodyPr anchor="ctr"/>
          <a:lstStyle>
            <a:lvl1pPr marL="0" indent="45719">
              <a:buClrTx/>
              <a:buSzTx/>
              <a:buFontTx/>
              <a:buNone/>
              <a:defRPr b="1" sz="1900">
                <a:solidFill>
                  <a:srgbClr val="414141"/>
                </a:solidFill>
              </a:defRPr>
            </a:lvl1pPr>
            <a:lvl2pPr marL="0" indent="411480">
              <a:buClrTx/>
              <a:buSzTx/>
              <a:buFontTx/>
              <a:buNone/>
              <a:defRPr b="1" sz="1900">
                <a:solidFill>
                  <a:srgbClr val="414141"/>
                </a:solidFill>
              </a:defRPr>
            </a:lvl2pPr>
            <a:lvl3pPr marL="0" indent="704088">
              <a:buClrTx/>
              <a:buSzTx/>
              <a:buFontTx/>
              <a:buNone/>
              <a:defRPr b="1" sz="1900">
                <a:solidFill>
                  <a:srgbClr val="414141"/>
                </a:solidFill>
              </a:defRPr>
            </a:lvl3pPr>
            <a:lvl4pPr marL="0" indent="978407">
              <a:buClrTx/>
              <a:buSzTx/>
              <a:buFontTx/>
              <a:buNone/>
              <a:defRPr b="1" sz="1900">
                <a:solidFill>
                  <a:srgbClr val="414141"/>
                </a:solidFill>
              </a:defRPr>
            </a:lvl4pPr>
            <a:lvl5pPr marL="0" indent="1207008">
              <a:buClrTx/>
              <a:buSzTx/>
              <a:buFontTx/>
              <a:buNone/>
              <a:defRPr b="1" sz="1900">
                <a:solidFill>
                  <a:srgbClr val="414141"/>
                </a:solidFill>
              </a:defRPr>
            </a:lvl5pPr>
          </a:lstStyle>
          <a:p>
            <a:pPr/>
            <a:r>
              <a:t>Body Level One</a:t>
            </a:r>
          </a:p>
          <a:p>
            <a:pPr lvl="1"/>
            <a:r>
              <a:t>Body Level Two</a:t>
            </a:r>
          </a:p>
          <a:p>
            <a:pPr lvl="2"/>
            <a:r>
              <a:t>Body Level Three</a:t>
            </a:r>
          </a:p>
          <a:p>
            <a:pPr lvl="3"/>
            <a:r>
              <a:t>Body Level Four</a:t>
            </a:r>
          </a:p>
          <a:p>
            <a:pPr lvl="4"/>
            <a:r>
              <a:t>Body Level Five</a:t>
            </a:r>
          </a:p>
        </p:txBody>
      </p:sp>
      <p:sp>
        <p:nvSpPr>
          <p:cNvPr id="73" name="Text Placeholder 3"/>
          <p:cNvSpPr/>
          <p:nvPr>
            <p:ph type="body" sz="quarter" idx="13"/>
          </p:nvPr>
        </p:nvSpPr>
        <p:spPr>
          <a:xfrm>
            <a:off x="4721225" y="2244969"/>
            <a:ext cx="4041775" cy="457201"/>
          </a:xfrm>
          <a:prstGeom prst="rect">
            <a:avLst/>
          </a:prstGeom>
          <a:solidFill>
            <a:srgbClr val="328E97">
              <a:alpha val="25000"/>
            </a:srgbClr>
          </a:solidFill>
          <a:ln>
            <a:solidFill>
              <a:schemeClr val="accent2"/>
            </a:solidFill>
            <a:round/>
          </a:ln>
        </p:spPr>
        <p:txBody>
          <a:bodyPr anchor="ctr"/>
          <a:lstStyle/>
          <a:p>
            <a:pPr marL="0" indent="45719">
              <a:buClrTx/>
              <a:buSzTx/>
              <a:buFontTx/>
              <a:buNone/>
              <a:defRPr b="1" sz="1900">
                <a:solidFill>
                  <a:srgbClr val="414141"/>
                </a:solidFill>
              </a:defRPr>
            </a:pPr>
          </a:p>
        </p:txBody>
      </p:sp>
      <p:sp>
        <p:nvSpPr>
          <p:cNvPr id="7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81" name="Title Text"/>
          <p:cNvSpPr txBox="1"/>
          <p:nvPr>
            <p:ph type="title"/>
          </p:nvPr>
        </p:nvSpPr>
        <p:spPr>
          <a:xfrm>
            <a:off x="457200" y="1143000"/>
            <a:ext cx="8229600" cy="1069848"/>
          </a:xfrm>
          <a:prstGeom prst="rect">
            <a:avLst/>
          </a:prstGeom>
        </p:spPr>
        <p:txBody>
          <a:bodyPr/>
          <a:lstStyle/>
          <a:p>
            <a:pPr/>
            <a:r>
              <a:t>Title Text</a:t>
            </a:r>
          </a:p>
        </p:txBody>
      </p:sp>
      <p:sp>
        <p:nvSpPr>
          <p:cNvPr id="8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8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96" name="Title Text"/>
          <p:cNvSpPr txBox="1"/>
          <p:nvPr>
            <p:ph type="title"/>
          </p:nvPr>
        </p:nvSpPr>
        <p:spPr>
          <a:xfrm>
            <a:off x="5353496" y="1101970"/>
            <a:ext cx="3383281" cy="877825"/>
          </a:xfrm>
          <a:prstGeom prst="rect">
            <a:avLst/>
          </a:prstGeom>
        </p:spPr>
        <p:txBody>
          <a:bodyPr anchor="b"/>
          <a:lstStyle>
            <a:lvl1pPr>
              <a:defRPr b="1" sz="1800"/>
            </a:lvl1pPr>
          </a:lstStyle>
          <a:p>
            <a:pPr/>
            <a:r>
              <a:t>Title Text</a:t>
            </a:r>
          </a:p>
        </p:txBody>
      </p:sp>
      <p:sp>
        <p:nvSpPr>
          <p:cNvPr id="97" name="Body Level One…"/>
          <p:cNvSpPr txBox="1"/>
          <p:nvPr>
            <p:ph type="body" sz="half" idx="1"/>
          </p:nvPr>
        </p:nvSpPr>
        <p:spPr>
          <a:xfrm>
            <a:off x="5353496" y="2010727"/>
            <a:ext cx="3383281" cy="4617721"/>
          </a:xfrm>
          <a:prstGeom prst="rect">
            <a:avLst/>
          </a:prstGeom>
        </p:spPr>
        <p:txBody>
          <a:bodyPr/>
          <a:lstStyle>
            <a:lvl1pPr marL="0" indent="9144">
              <a:buClrTx/>
              <a:buSzTx/>
              <a:buFontTx/>
              <a:buNone/>
              <a:defRPr sz="1400"/>
            </a:lvl1pPr>
            <a:lvl2pPr marL="0" indent="411480">
              <a:buClrTx/>
              <a:buSzTx/>
              <a:buFontTx/>
              <a:buNone/>
              <a:defRPr sz="1400"/>
            </a:lvl2pPr>
            <a:lvl3pPr marL="0" indent="704088">
              <a:buClrTx/>
              <a:buSzTx/>
              <a:buFontTx/>
              <a:buNone/>
              <a:defRPr sz="1400"/>
            </a:lvl3pPr>
            <a:lvl4pPr marL="0" indent="978407">
              <a:buClrTx/>
              <a:buSzTx/>
              <a:buFontTx/>
              <a:buNone/>
              <a:defRPr sz="1400"/>
            </a:lvl4pPr>
            <a:lvl5pPr marL="0" indent="1207008">
              <a:buClrTx/>
              <a:buSzTx/>
              <a:buFontTx/>
              <a:buNone/>
              <a:defRPr sz="1400"/>
            </a:lvl5pPr>
          </a:lstStyle>
          <a:p>
            <a:pPr/>
            <a:r>
              <a:t>Body Level One</a:t>
            </a:r>
          </a:p>
          <a:p>
            <a:pPr lvl="1"/>
            <a:r>
              <a:t>Body Level Two</a:t>
            </a:r>
          </a:p>
          <a:p>
            <a:pPr lvl="2"/>
            <a:r>
              <a:t>Body Level Three</a:t>
            </a:r>
          </a:p>
          <a:p>
            <a:pPr lvl="3"/>
            <a:r>
              <a:t>Body Level Four</a:t>
            </a:r>
          </a:p>
          <a:p>
            <a:pPr lvl="4"/>
            <a:r>
              <a:t>Body Level Five</a:t>
            </a:r>
          </a:p>
        </p:txBody>
      </p:sp>
      <p:sp>
        <p:nvSpPr>
          <p:cNvPr id="9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105" name="Title Text"/>
          <p:cNvSpPr txBox="1"/>
          <p:nvPr>
            <p:ph type="title"/>
          </p:nvPr>
        </p:nvSpPr>
        <p:spPr>
          <a:xfrm>
            <a:off x="5440433" y="1109160"/>
            <a:ext cx="586804" cy="4681638"/>
          </a:xfrm>
          <a:prstGeom prst="rect">
            <a:avLst/>
          </a:prstGeom>
        </p:spPr>
        <p:txBody>
          <a:bodyPr lIns="0" tIns="0" rIns="0" bIns="0" anchor="t"/>
          <a:lstStyle>
            <a:lvl1pPr algn="ctr">
              <a:defRPr b="1" sz="2000"/>
            </a:lvl1pPr>
          </a:lstStyle>
          <a:p>
            <a:pPr/>
            <a:r>
              <a:t>Title Text</a:t>
            </a:r>
          </a:p>
        </p:txBody>
      </p:sp>
      <p:sp>
        <p:nvSpPr>
          <p:cNvPr id="106" name="Picture Placeholder 2"/>
          <p:cNvSpPr/>
          <p:nvPr>
            <p:ph type="pic" sz="half" idx="13"/>
          </p:nvPr>
        </p:nvSpPr>
        <p:spPr>
          <a:xfrm>
            <a:off x="403670" y="1143000"/>
            <a:ext cx="4572001" cy="4572000"/>
          </a:xfrm>
          <a:prstGeom prst="rect">
            <a:avLst/>
          </a:prstGeom>
          <a:ln w="50800">
            <a:solidFill>
              <a:srgbClr val="FFFFFF"/>
            </a:solidFill>
            <a:miter lim="800000"/>
          </a:ln>
          <a:effectLst>
            <a:outerShdw sx="100000" sy="100000" kx="0" ky="0" algn="b" rotWithShape="0" blurRad="63500" dist="31750" dir="4800000">
              <a:srgbClr val="000000">
                <a:alpha val="25000"/>
              </a:srgbClr>
            </a:outerShdw>
          </a:effectLst>
        </p:spPr>
        <p:txBody>
          <a:bodyPr lIns="91439" rIns="91439">
            <a:noAutofit/>
          </a:bodyPr>
          <a:lstStyle/>
          <a:p>
            <a:pPr/>
          </a:p>
        </p:txBody>
      </p:sp>
      <p:sp>
        <p:nvSpPr>
          <p:cNvPr id="107" name="Body Level One…"/>
          <p:cNvSpPr txBox="1"/>
          <p:nvPr>
            <p:ph type="body" sz="quarter" idx="1"/>
          </p:nvPr>
        </p:nvSpPr>
        <p:spPr>
          <a:xfrm>
            <a:off x="6088443" y="3274307"/>
            <a:ext cx="2590801" cy="2516490"/>
          </a:xfrm>
          <a:prstGeom prst="rect">
            <a:avLst/>
          </a:prstGeom>
        </p:spPr>
        <p:txBody>
          <a:bodyPr lIns="0" tIns="0" rIns="0" bIns="0"/>
          <a:lstStyle>
            <a:lvl1pPr marL="0" indent="0">
              <a:spcBef>
                <a:spcPts val="0"/>
              </a:spcBef>
              <a:buClrTx/>
              <a:buSzTx/>
              <a:buFontTx/>
              <a:buNone/>
              <a:defRPr sz="1300"/>
            </a:lvl1pPr>
            <a:lvl2pPr marL="0" indent="411480">
              <a:spcBef>
                <a:spcPts val="0"/>
              </a:spcBef>
              <a:buClrTx/>
              <a:buSzTx/>
              <a:buFontTx/>
              <a:buNone/>
              <a:defRPr sz="1300"/>
            </a:lvl2pPr>
            <a:lvl3pPr marL="0" indent="704088">
              <a:spcBef>
                <a:spcPts val="0"/>
              </a:spcBef>
              <a:buClrTx/>
              <a:buSzTx/>
              <a:buFontTx/>
              <a:buNone/>
              <a:defRPr sz="1300"/>
            </a:lvl3pPr>
            <a:lvl4pPr marL="0" indent="978407">
              <a:spcBef>
                <a:spcPts val="0"/>
              </a:spcBef>
              <a:buClrTx/>
              <a:buSzTx/>
              <a:buFontTx/>
              <a:buNone/>
              <a:defRPr sz="1300"/>
            </a:lvl4pPr>
            <a:lvl5pPr marL="0" indent="1207008">
              <a:spcBef>
                <a:spcPts val="0"/>
              </a:spcBef>
              <a:buClrTx/>
              <a:buSzTx/>
              <a:buFontTx/>
              <a:buNone/>
              <a:defRPr sz="1300"/>
            </a:lvl5pPr>
          </a:lstStyle>
          <a:p>
            <a:pPr/>
            <a:r>
              <a:t>Body Level One</a:t>
            </a:r>
          </a:p>
          <a:p>
            <a:pPr lvl="1"/>
            <a:r>
              <a:t>Body Level Two</a:t>
            </a:r>
          </a:p>
          <a:p>
            <a:pPr lvl="2"/>
            <a:r>
              <a:t>Body Level Three</a:t>
            </a:r>
          </a:p>
          <a:p>
            <a:pPr lvl="3"/>
            <a:r>
              <a:t>Body Level Four</a:t>
            </a:r>
          </a:p>
          <a:p>
            <a:pPr lvl="4"/>
            <a:r>
              <a:t>Body Level Five</a:t>
            </a:r>
          </a:p>
        </p:txBody>
      </p:sp>
      <p:sp>
        <p:nvSpPr>
          <p:cNvPr id="10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Section Header">
    <p:bg>
      <p:bgPr>
        <a:solidFill>
          <a:srgbClr val="FFFFFF"/>
        </a:solidFill>
      </p:bgPr>
    </p:bg>
    <p:spTree>
      <p:nvGrpSpPr>
        <p:cNvPr id="1" name=""/>
        <p:cNvGrpSpPr/>
        <p:nvPr/>
      </p:nvGrpSpPr>
      <p:grpSpPr>
        <a:xfrm>
          <a:off x="0" y="0"/>
          <a:ext cx="0" cy="0"/>
          <a:chOff x="0" y="0"/>
          <a:chExt cx="0" cy="0"/>
        </a:xfrm>
      </p:grpSpPr>
      <p:sp>
        <p:nvSpPr>
          <p:cNvPr id="115" name="Graphic 9"/>
          <p:cNvSpPr/>
          <p:nvPr/>
        </p:nvSpPr>
        <p:spPr>
          <a:xfrm>
            <a:off x="5407361" y="857250"/>
            <a:ext cx="3113310" cy="4326944"/>
          </a:xfrm>
          <a:custGeom>
            <a:avLst/>
            <a:gdLst/>
            <a:ahLst/>
            <a:cxnLst>
              <a:cxn ang="0">
                <a:pos x="wd2" y="hd2"/>
              </a:cxn>
              <a:cxn ang="5400000">
                <a:pos x="wd2" y="hd2"/>
              </a:cxn>
              <a:cxn ang="10800000">
                <a:pos x="wd2" y="hd2"/>
              </a:cxn>
              <a:cxn ang="16200000">
                <a:pos x="wd2" y="hd2"/>
              </a:cxn>
            </a:cxnLst>
            <a:rect l="0" t="0" r="r" b="b"/>
            <a:pathLst>
              <a:path w="21600" h="21346" fill="norm" stroke="1" extrusionOk="0">
                <a:moveTo>
                  <a:pt x="0" y="1"/>
                </a:moveTo>
                <a:cubicBezTo>
                  <a:pt x="68" y="4407"/>
                  <a:pt x="408" y="8739"/>
                  <a:pt x="406" y="8739"/>
                </a:cubicBezTo>
                <a:cubicBezTo>
                  <a:pt x="408" y="8745"/>
                  <a:pt x="641" y="13002"/>
                  <a:pt x="814" y="13849"/>
                </a:cubicBezTo>
                <a:cubicBezTo>
                  <a:pt x="989" y="14708"/>
                  <a:pt x="1179" y="14174"/>
                  <a:pt x="1335" y="15025"/>
                </a:cubicBezTo>
                <a:cubicBezTo>
                  <a:pt x="1403" y="15595"/>
                  <a:pt x="1331" y="16166"/>
                  <a:pt x="1581" y="16701"/>
                </a:cubicBezTo>
                <a:cubicBezTo>
                  <a:pt x="1564" y="17525"/>
                  <a:pt x="1898" y="18065"/>
                  <a:pt x="2020" y="18879"/>
                </a:cubicBezTo>
                <a:cubicBezTo>
                  <a:pt x="2077" y="19527"/>
                  <a:pt x="1952" y="20171"/>
                  <a:pt x="2323" y="20773"/>
                </a:cubicBezTo>
                <a:cubicBezTo>
                  <a:pt x="2621" y="21236"/>
                  <a:pt x="2999" y="21600"/>
                  <a:pt x="3823" y="21119"/>
                </a:cubicBezTo>
                <a:cubicBezTo>
                  <a:pt x="3817" y="20523"/>
                  <a:pt x="5195" y="20612"/>
                  <a:pt x="5006" y="20014"/>
                </a:cubicBezTo>
                <a:cubicBezTo>
                  <a:pt x="5628" y="20142"/>
                  <a:pt x="5301" y="20563"/>
                  <a:pt x="5766" y="20723"/>
                </a:cubicBezTo>
                <a:cubicBezTo>
                  <a:pt x="6166" y="20423"/>
                  <a:pt x="5900" y="19823"/>
                  <a:pt x="6735" y="19734"/>
                </a:cubicBezTo>
                <a:cubicBezTo>
                  <a:pt x="7590" y="19867"/>
                  <a:pt x="7499" y="19473"/>
                  <a:pt x="7563" y="19151"/>
                </a:cubicBezTo>
                <a:cubicBezTo>
                  <a:pt x="7691" y="18387"/>
                  <a:pt x="7794" y="17887"/>
                  <a:pt x="8000" y="17140"/>
                </a:cubicBezTo>
                <a:cubicBezTo>
                  <a:pt x="8058" y="16954"/>
                  <a:pt x="7941" y="16527"/>
                  <a:pt x="8513" y="16569"/>
                </a:cubicBezTo>
                <a:cubicBezTo>
                  <a:pt x="8954" y="16610"/>
                  <a:pt x="8786" y="16947"/>
                  <a:pt x="8806" y="17153"/>
                </a:cubicBezTo>
                <a:cubicBezTo>
                  <a:pt x="8977" y="18312"/>
                  <a:pt x="8600" y="18244"/>
                  <a:pt x="8588" y="19402"/>
                </a:cubicBezTo>
                <a:cubicBezTo>
                  <a:pt x="8586" y="19447"/>
                  <a:pt x="8868" y="19488"/>
                  <a:pt x="9058" y="18995"/>
                </a:cubicBezTo>
                <a:cubicBezTo>
                  <a:pt x="9431" y="18022"/>
                  <a:pt x="9876" y="17255"/>
                  <a:pt x="10102" y="16455"/>
                </a:cubicBezTo>
                <a:cubicBezTo>
                  <a:pt x="10370" y="16627"/>
                  <a:pt x="10601" y="15852"/>
                  <a:pt x="10764" y="16020"/>
                </a:cubicBezTo>
                <a:cubicBezTo>
                  <a:pt x="10840" y="16303"/>
                  <a:pt x="10976" y="16576"/>
                  <a:pt x="11271" y="16835"/>
                </a:cubicBezTo>
                <a:cubicBezTo>
                  <a:pt x="11526" y="17616"/>
                  <a:pt x="11248" y="18345"/>
                  <a:pt x="11980" y="19001"/>
                </a:cubicBezTo>
                <a:cubicBezTo>
                  <a:pt x="11980" y="19001"/>
                  <a:pt x="11992" y="18800"/>
                  <a:pt x="12394" y="17955"/>
                </a:cubicBezTo>
                <a:cubicBezTo>
                  <a:pt x="12718" y="17275"/>
                  <a:pt x="13134" y="17626"/>
                  <a:pt x="14032" y="15916"/>
                </a:cubicBezTo>
                <a:cubicBezTo>
                  <a:pt x="14278" y="16574"/>
                  <a:pt x="13725" y="17416"/>
                  <a:pt x="15119" y="17758"/>
                </a:cubicBezTo>
                <a:cubicBezTo>
                  <a:pt x="15389" y="17259"/>
                  <a:pt x="15182" y="16647"/>
                  <a:pt x="15850" y="16293"/>
                </a:cubicBezTo>
                <a:cubicBezTo>
                  <a:pt x="16044" y="16191"/>
                  <a:pt x="16184" y="16073"/>
                  <a:pt x="16295" y="15947"/>
                </a:cubicBezTo>
                <a:cubicBezTo>
                  <a:pt x="16328" y="16011"/>
                  <a:pt x="16363" y="16078"/>
                  <a:pt x="16396" y="16138"/>
                </a:cubicBezTo>
                <a:cubicBezTo>
                  <a:pt x="16530" y="16037"/>
                  <a:pt x="17293" y="13514"/>
                  <a:pt x="17332" y="12877"/>
                </a:cubicBezTo>
                <a:cubicBezTo>
                  <a:pt x="17526" y="13330"/>
                  <a:pt x="17674" y="14246"/>
                  <a:pt x="17674" y="14246"/>
                </a:cubicBezTo>
                <a:cubicBezTo>
                  <a:pt x="17674" y="14246"/>
                  <a:pt x="18513" y="14057"/>
                  <a:pt x="21068" y="5492"/>
                </a:cubicBezTo>
                <a:cubicBezTo>
                  <a:pt x="21270" y="4816"/>
                  <a:pt x="21456" y="2491"/>
                  <a:pt x="21600" y="0"/>
                </a:cubicBezTo>
                <a:lnTo>
                  <a:pt x="0" y="0"/>
                </a:lnTo>
                <a:close/>
              </a:path>
            </a:pathLst>
          </a:custGeom>
          <a:solidFill>
            <a:srgbClr val="ACA26E">
              <a:alpha val="20000"/>
            </a:srgbClr>
          </a:solidFill>
          <a:ln w="12700">
            <a:miter lim="400000"/>
          </a:ln>
        </p:spPr>
        <p:txBody>
          <a:bodyPr lIns="34289" tIns="34289" rIns="34289" bIns="34289" anchor="ctr"/>
          <a:lstStyle/>
          <a:p>
            <a:pPr>
              <a:defRPr>
                <a:latin typeface="Century Gothic"/>
                <a:ea typeface="Century Gothic"/>
                <a:cs typeface="Century Gothic"/>
                <a:sym typeface="Century Gothic"/>
              </a:defRPr>
            </a:pPr>
          </a:p>
        </p:txBody>
      </p:sp>
      <p:sp>
        <p:nvSpPr>
          <p:cNvPr id="116" name="Title Text"/>
          <p:cNvSpPr txBox="1"/>
          <p:nvPr>
            <p:ph type="title"/>
          </p:nvPr>
        </p:nvSpPr>
        <p:spPr>
          <a:xfrm>
            <a:off x="623887" y="1666493"/>
            <a:ext cx="3950209" cy="2352295"/>
          </a:xfrm>
          <a:prstGeom prst="rect">
            <a:avLst/>
          </a:prstGeom>
        </p:spPr>
        <p:txBody>
          <a:bodyPr lIns="34289" tIns="34289" rIns="34289" bIns="34289" anchor="b"/>
          <a:lstStyle>
            <a:lvl1pPr>
              <a:lnSpc>
                <a:spcPct val="90000"/>
              </a:lnSpc>
              <a:defRPr i="1" sz="4800">
                <a:solidFill>
                  <a:srgbClr val="000000"/>
                </a:solidFill>
                <a:latin typeface="Elephant"/>
                <a:ea typeface="Elephant"/>
                <a:cs typeface="Elephant"/>
                <a:sym typeface="Elephant"/>
              </a:defRPr>
            </a:lvl1pPr>
          </a:lstStyle>
          <a:p>
            <a:pPr/>
            <a:r>
              <a:t>Title Text</a:t>
            </a:r>
          </a:p>
        </p:txBody>
      </p:sp>
      <p:sp>
        <p:nvSpPr>
          <p:cNvPr id="117" name="Body Level One…"/>
          <p:cNvSpPr txBox="1"/>
          <p:nvPr>
            <p:ph type="body" sz="quarter" idx="1"/>
          </p:nvPr>
        </p:nvSpPr>
        <p:spPr>
          <a:xfrm>
            <a:off x="623887" y="4066794"/>
            <a:ext cx="3950209" cy="1125141"/>
          </a:xfrm>
          <a:prstGeom prst="rect">
            <a:avLst/>
          </a:prstGeom>
          <a:ln w="3175"/>
        </p:spPr>
        <p:txBody>
          <a:bodyPr lIns="34289" tIns="34289" rIns="34289" bIns="34289"/>
          <a:lstStyle>
            <a:lvl1pPr marL="0" indent="0">
              <a:spcBef>
                <a:spcPts val="1000"/>
              </a:spcBef>
              <a:buClrTx/>
              <a:buSzTx/>
              <a:buFontTx/>
              <a:buNone/>
              <a:defRPr cap="all" sz="2400">
                <a:latin typeface="Century Gothic"/>
                <a:ea typeface="Century Gothic"/>
                <a:cs typeface="Century Gothic"/>
                <a:sym typeface="Century Gothic"/>
              </a:defRPr>
            </a:lvl1pPr>
            <a:lvl2pPr marL="0" indent="457200">
              <a:spcBef>
                <a:spcPts val="1000"/>
              </a:spcBef>
              <a:buClrTx/>
              <a:buSzTx/>
              <a:buFontTx/>
              <a:buNone/>
              <a:defRPr cap="all" sz="2400">
                <a:latin typeface="Century Gothic"/>
                <a:ea typeface="Century Gothic"/>
                <a:cs typeface="Century Gothic"/>
                <a:sym typeface="Century Gothic"/>
              </a:defRPr>
            </a:lvl2pPr>
            <a:lvl3pPr marL="0" indent="914400">
              <a:spcBef>
                <a:spcPts val="1000"/>
              </a:spcBef>
              <a:buClrTx/>
              <a:buSzTx/>
              <a:buFontTx/>
              <a:buNone/>
              <a:defRPr cap="all" sz="2400">
                <a:latin typeface="Century Gothic"/>
                <a:ea typeface="Century Gothic"/>
                <a:cs typeface="Century Gothic"/>
                <a:sym typeface="Century Gothic"/>
              </a:defRPr>
            </a:lvl3pPr>
            <a:lvl4pPr marL="0" indent="1371600">
              <a:spcBef>
                <a:spcPts val="1000"/>
              </a:spcBef>
              <a:buClrTx/>
              <a:buSzTx/>
              <a:buFontTx/>
              <a:buNone/>
              <a:defRPr cap="all" sz="2400">
                <a:latin typeface="Century Gothic"/>
                <a:ea typeface="Century Gothic"/>
                <a:cs typeface="Century Gothic"/>
                <a:sym typeface="Century Gothic"/>
              </a:defRPr>
            </a:lvl4pPr>
            <a:lvl5pPr marL="0" indent="1828800">
              <a:spcBef>
                <a:spcPts val="1000"/>
              </a:spcBef>
              <a:buClrTx/>
              <a:buSzTx/>
              <a:buFontTx/>
              <a:buNone/>
              <a:defRPr cap="all" sz="2400">
                <a:latin typeface="Century Gothic"/>
                <a:ea typeface="Century Gothic"/>
                <a:cs typeface="Century Gothic"/>
                <a:sym typeface="Century Gothic"/>
              </a:defRPr>
            </a:lvl5pPr>
          </a:lstStyle>
          <a:p>
            <a:pPr/>
            <a:r>
              <a:t>Body Level One</a:t>
            </a:r>
          </a:p>
          <a:p>
            <a:pPr lvl="1"/>
            <a:r>
              <a:t>Body Level Two</a:t>
            </a:r>
          </a:p>
          <a:p>
            <a:pPr lvl="2"/>
            <a:r>
              <a:t>Body Level Three</a:t>
            </a:r>
          </a:p>
          <a:p>
            <a:pPr lvl="3"/>
            <a:r>
              <a:t>Body Level Four</a:t>
            </a:r>
          </a:p>
          <a:p>
            <a:pPr lvl="4"/>
            <a:r>
              <a:t>Body Level Five</a:t>
            </a:r>
          </a:p>
        </p:txBody>
      </p:sp>
      <p:sp>
        <p:nvSpPr>
          <p:cNvPr id="118" name="Slide Number"/>
          <p:cNvSpPr txBox="1"/>
          <p:nvPr>
            <p:ph type="sldNum" sz="quarter" idx="2"/>
          </p:nvPr>
        </p:nvSpPr>
        <p:spPr>
          <a:xfrm>
            <a:off x="8265150" y="5631894"/>
            <a:ext cx="250201" cy="259081"/>
          </a:xfrm>
          <a:prstGeom prst="rect">
            <a:avLst/>
          </a:prstGeom>
        </p:spPr>
        <p:txBody>
          <a:bodyPr lIns="34289" tIns="34289" rIns="34289" bIns="34289" anchor="ctr"/>
          <a:lstStyle>
            <a:lvl1pPr>
              <a:defRPr sz="1200">
                <a:solidFill>
                  <a:srgbClr val="888888"/>
                </a:solidFill>
                <a:latin typeface="Century Gothic"/>
                <a:ea typeface="Century Gothic"/>
                <a:cs typeface="Century Gothic"/>
                <a:sym typeface="Century Gothic"/>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wo Content">
    <p:bg>
      <p:bgPr>
        <a:solidFill>
          <a:srgbClr val="FFFFFF"/>
        </a:solidFill>
      </p:bgPr>
    </p:bg>
    <p:spTree>
      <p:nvGrpSpPr>
        <p:cNvPr id="1" name=""/>
        <p:cNvGrpSpPr/>
        <p:nvPr/>
      </p:nvGrpSpPr>
      <p:grpSpPr>
        <a:xfrm>
          <a:off x="0" y="0"/>
          <a:ext cx="0" cy="0"/>
          <a:chOff x="0" y="0"/>
          <a:chExt cx="0" cy="0"/>
        </a:xfrm>
      </p:grpSpPr>
      <p:sp>
        <p:nvSpPr>
          <p:cNvPr id="125" name="Freeform: Shape 7"/>
          <p:cNvSpPr/>
          <p:nvPr/>
        </p:nvSpPr>
        <p:spPr>
          <a:xfrm flipH="1">
            <a:off x="0" y="1093583"/>
            <a:ext cx="2266159" cy="1076582"/>
          </a:xfrm>
          <a:custGeom>
            <a:avLst/>
            <a:gdLst/>
            <a:ahLst/>
            <a:cxnLst>
              <a:cxn ang="0">
                <a:pos x="wd2" y="hd2"/>
              </a:cxn>
              <a:cxn ang="5400000">
                <a:pos x="wd2" y="hd2"/>
              </a:cxn>
              <a:cxn ang="10800000">
                <a:pos x="wd2" y="hd2"/>
              </a:cxn>
              <a:cxn ang="16200000">
                <a:pos x="wd2" y="hd2"/>
              </a:cxn>
            </a:cxnLst>
            <a:rect l="0" t="0" r="r" b="b"/>
            <a:pathLst>
              <a:path w="21600" h="21585" fill="norm" stroke="1" extrusionOk="0">
                <a:moveTo>
                  <a:pt x="21600" y="0"/>
                </a:moveTo>
                <a:lnTo>
                  <a:pt x="21187" y="109"/>
                </a:lnTo>
                <a:cubicBezTo>
                  <a:pt x="20782" y="210"/>
                  <a:pt x="20377" y="345"/>
                  <a:pt x="19972" y="362"/>
                </a:cubicBezTo>
                <a:cubicBezTo>
                  <a:pt x="19068" y="413"/>
                  <a:pt x="18156" y="295"/>
                  <a:pt x="17259" y="447"/>
                </a:cubicBezTo>
                <a:cubicBezTo>
                  <a:pt x="16493" y="582"/>
                  <a:pt x="15719" y="430"/>
                  <a:pt x="14952" y="413"/>
                </a:cubicBezTo>
                <a:cubicBezTo>
                  <a:pt x="13889" y="396"/>
                  <a:pt x="12818" y="278"/>
                  <a:pt x="11762" y="430"/>
                </a:cubicBezTo>
                <a:cubicBezTo>
                  <a:pt x="10800" y="548"/>
                  <a:pt x="9838" y="582"/>
                  <a:pt x="8890" y="902"/>
                </a:cubicBezTo>
                <a:cubicBezTo>
                  <a:pt x="7718" y="1071"/>
                  <a:pt x="6554" y="970"/>
                  <a:pt x="5389" y="869"/>
                </a:cubicBezTo>
                <a:cubicBezTo>
                  <a:pt x="4673" y="801"/>
                  <a:pt x="3964" y="582"/>
                  <a:pt x="3327" y="1746"/>
                </a:cubicBezTo>
                <a:cubicBezTo>
                  <a:pt x="3501" y="2017"/>
                  <a:pt x="3711" y="1966"/>
                  <a:pt x="3906" y="2050"/>
                </a:cubicBezTo>
                <a:cubicBezTo>
                  <a:pt x="4253" y="2219"/>
                  <a:pt x="4601" y="2388"/>
                  <a:pt x="4926" y="2709"/>
                </a:cubicBezTo>
                <a:cubicBezTo>
                  <a:pt x="4998" y="2776"/>
                  <a:pt x="5064" y="2911"/>
                  <a:pt x="5035" y="3131"/>
                </a:cubicBezTo>
                <a:cubicBezTo>
                  <a:pt x="5013" y="3300"/>
                  <a:pt x="4941" y="3300"/>
                  <a:pt x="4883" y="3333"/>
                </a:cubicBezTo>
                <a:cubicBezTo>
                  <a:pt x="4752" y="3435"/>
                  <a:pt x="4593" y="3367"/>
                  <a:pt x="4441" y="3722"/>
                </a:cubicBezTo>
                <a:cubicBezTo>
                  <a:pt x="5020" y="3907"/>
                  <a:pt x="5577" y="3553"/>
                  <a:pt x="6069" y="4296"/>
                </a:cubicBezTo>
                <a:cubicBezTo>
                  <a:pt x="5888" y="4667"/>
                  <a:pt x="5686" y="4583"/>
                  <a:pt x="5490" y="4650"/>
                </a:cubicBezTo>
                <a:cubicBezTo>
                  <a:pt x="5288" y="4718"/>
                  <a:pt x="5092" y="4836"/>
                  <a:pt x="4890" y="4903"/>
                </a:cubicBezTo>
                <a:cubicBezTo>
                  <a:pt x="4673" y="4988"/>
                  <a:pt x="4456" y="5005"/>
                  <a:pt x="4239" y="5089"/>
                </a:cubicBezTo>
                <a:cubicBezTo>
                  <a:pt x="4058" y="5157"/>
                  <a:pt x="3863" y="5039"/>
                  <a:pt x="3646" y="5461"/>
                </a:cubicBezTo>
                <a:cubicBezTo>
                  <a:pt x="4181" y="5764"/>
                  <a:pt x="4666" y="5309"/>
                  <a:pt x="5194" y="5613"/>
                </a:cubicBezTo>
                <a:cubicBezTo>
                  <a:pt x="4883" y="5883"/>
                  <a:pt x="4630" y="5798"/>
                  <a:pt x="4391" y="5950"/>
                </a:cubicBezTo>
                <a:cubicBezTo>
                  <a:pt x="4174" y="6102"/>
                  <a:pt x="3913" y="5933"/>
                  <a:pt x="3733" y="6389"/>
                </a:cubicBezTo>
                <a:cubicBezTo>
                  <a:pt x="3595" y="6744"/>
                  <a:pt x="3450" y="6794"/>
                  <a:pt x="3270" y="6592"/>
                </a:cubicBezTo>
                <a:cubicBezTo>
                  <a:pt x="3110" y="6406"/>
                  <a:pt x="2937" y="6457"/>
                  <a:pt x="2778" y="6642"/>
                </a:cubicBezTo>
                <a:cubicBezTo>
                  <a:pt x="2720" y="6710"/>
                  <a:pt x="2662" y="6794"/>
                  <a:pt x="2662" y="6963"/>
                </a:cubicBezTo>
                <a:cubicBezTo>
                  <a:pt x="2662" y="7199"/>
                  <a:pt x="2734" y="7267"/>
                  <a:pt x="2814" y="7301"/>
                </a:cubicBezTo>
                <a:cubicBezTo>
                  <a:pt x="2886" y="7335"/>
                  <a:pt x="2973" y="7368"/>
                  <a:pt x="3045" y="7335"/>
                </a:cubicBezTo>
                <a:cubicBezTo>
                  <a:pt x="3508" y="7149"/>
                  <a:pt x="3964" y="7453"/>
                  <a:pt x="4427" y="7419"/>
                </a:cubicBezTo>
                <a:cubicBezTo>
                  <a:pt x="2973" y="8145"/>
                  <a:pt x="1505" y="7908"/>
                  <a:pt x="0" y="8162"/>
                </a:cubicBezTo>
                <a:cubicBezTo>
                  <a:pt x="195" y="8668"/>
                  <a:pt x="448" y="8246"/>
                  <a:pt x="600" y="8618"/>
                </a:cubicBezTo>
                <a:cubicBezTo>
                  <a:pt x="456" y="9394"/>
                  <a:pt x="514" y="9816"/>
                  <a:pt x="803" y="9867"/>
                </a:cubicBezTo>
                <a:cubicBezTo>
                  <a:pt x="1085" y="9917"/>
                  <a:pt x="1389" y="9647"/>
                  <a:pt x="1541" y="10576"/>
                </a:cubicBezTo>
                <a:cubicBezTo>
                  <a:pt x="1584" y="10863"/>
                  <a:pt x="1852" y="10778"/>
                  <a:pt x="2018" y="10829"/>
                </a:cubicBezTo>
                <a:cubicBezTo>
                  <a:pt x="2380" y="10947"/>
                  <a:pt x="2763" y="10829"/>
                  <a:pt x="3110" y="11201"/>
                </a:cubicBezTo>
                <a:cubicBezTo>
                  <a:pt x="3248" y="11336"/>
                  <a:pt x="3342" y="11437"/>
                  <a:pt x="3270" y="11808"/>
                </a:cubicBezTo>
                <a:cubicBezTo>
                  <a:pt x="3197" y="12197"/>
                  <a:pt x="3291" y="12332"/>
                  <a:pt x="3407" y="12484"/>
                </a:cubicBezTo>
                <a:cubicBezTo>
                  <a:pt x="3494" y="12602"/>
                  <a:pt x="3624" y="12568"/>
                  <a:pt x="3696" y="12923"/>
                </a:cubicBezTo>
                <a:cubicBezTo>
                  <a:pt x="2937" y="12872"/>
                  <a:pt x="2199" y="12585"/>
                  <a:pt x="1447" y="12855"/>
                </a:cubicBezTo>
                <a:cubicBezTo>
                  <a:pt x="2271" y="13530"/>
                  <a:pt x="3176" y="13497"/>
                  <a:pt x="3986" y="14273"/>
                </a:cubicBezTo>
                <a:cubicBezTo>
                  <a:pt x="3957" y="14543"/>
                  <a:pt x="3769" y="14425"/>
                  <a:pt x="3761" y="14830"/>
                </a:cubicBezTo>
                <a:cubicBezTo>
                  <a:pt x="4188" y="15252"/>
                  <a:pt x="4702" y="14965"/>
                  <a:pt x="5150" y="15590"/>
                </a:cubicBezTo>
                <a:cubicBezTo>
                  <a:pt x="4890" y="15877"/>
                  <a:pt x="4651" y="15404"/>
                  <a:pt x="4405" y="15674"/>
                </a:cubicBezTo>
                <a:cubicBezTo>
                  <a:pt x="4485" y="16080"/>
                  <a:pt x="8087" y="18578"/>
                  <a:pt x="8738" y="18848"/>
                </a:cubicBezTo>
                <a:cubicBezTo>
                  <a:pt x="10062" y="19405"/>
                  <a:pt x="13874" y="20823"/>
                  <a:pt x="14923" y="21144"/>
                </a:cubicBezTo>
                <a:cubicBezTo>
                  <a:pt x="15733" y="21381"/>
                  <a:pt x="16536" y="21566"/>
                  <a:pt x="17339" y="21583"/>
                </a:cubicBezTo>
                <a:cubicBezTo>
                  <a:pt x="18258" y="21600"/>
                  <a:pt x="19169" y="21516"/>
                  <a:pt x="20088" y="21448"/>
                </a:cubicBezTo>
                <a:cubicBezTo>
                  <a:pt x="20431" y="21423"/>
                  <a:pt x="20774" y="21378"/>
                  <a:pt x="21114" y="21309"/>
                </a:cubicBezTo>
                <a:lnTo>
                  <a:pt x="21600" y="21171"/>
                </a:lnTo>
                <a:close/>
              </a:path>
            </a:pathLst>
          </a:custGeom>
          <a:solidFill>
            <a:srgbClr val="ACA26E">
              <a:alpha val="20000"/>
            </a:srgbClr>
          </a:solidFill>
          <a:ln w="12700">
            <a:miter lim="400000"/>
          </a:ln>
        </p:spPr>
        <p:txBody>
          <a:bodyPr lIns="34289" tIns="34289" rIns="34289" bIns="34289" anchor="ctr"/>
          <a:lstStyle/>
          <a:p>
            <a:pPr>
              <a:defRPr>
                <a:latin typeface="Century Gothic"/>
                <a:ea typeface="Century Gothic"/>
                <a:cs typeface="Century Gothic"/>
                <a:sym typeface="Century Gothic"/>
              </a:defRPr>
            </a:pPr>
          </a:p>
        </p:txBody>
      </p:sp>
      <p:sp>
        <p:nvSpPr>
          <p:cNvPr id="126" name="Title Text"/>
          <p:cNvSpPr txBox="1"/>
          <p:nvPr>
            <p:ph type="title"/>
          </p:nvPr>
        </p:nvSpPr>
        <p:spPr>
          <a:xfrm>
            <a:off x="628650" y="1131093"/>
            <a:ext cx="7886700" cy="994174"/>
          </a:xfrm>
          <a:prstGeom prst="rect">
            <a:avLst/>
          </a:prstGeom>
        </p:spPr>
        <p:txBody>
          <a:bodyPr lIns="34289" tIns="34289" rIns="34289" bIns="34289"/>
          <a:lstStyle>
            <a:lvl1pPr>
              <a:lnSpc>
                <a:spcPct val="90000"/>
              </a:lnSpc>
              <a:defRPr i="1">
                <a:solidFill>
                  <a:srgbClr val="000000"/>
                </a:solidFill>
                <a:latin typeface="Elephant"/>
                <a:ea typeface="Elephant"/>
                <a:cs typeface="Elephant"/>
                <a:sym typeface="Elephant"/>
              </a:defRPr>
            </a:lvl1pPr>
          </a:lstStyle>
          <a:p>
            <a:pPr/>
            <a:r>
              <a:t>Title Text</a:t>
            </a:r>
          </a:p>
        </p:txBody>
      </p:sp>
      <p:sp>
        <p:nvSpPr>
          <p:cNvPr id="127" name="Body Level One…"/>
          <p:cNvSpPr txBox="1"/>
          <p:nvPr>
            <p:ph type="body" sz="quarter" idx="1"/>
          </p:nvPr>
        </p:nvSpPr>
        <p:spPr>
          <a:xfrm>
            <a:off x="628650" y="2366009"/>
            <a:ext cx="3703320" cy="3120391"/>
          </a:xfrm>
          <a:prstGeom prst="rect">
            <a:avLst/>
          </a:prstGeom>
        </p:spPr>
        <p:txBody>
          <a:bodyPr lIns="34289" tIns="34289" rIns="34289" bIns="34289"/>
          <a:lstStyle>
            <a:lvl1pPr marL="228600" indent="-228600">
              <a:spcBef>
                <a:spcPts val="1000"/>
              </a:spcBef>
              <a:buClrTx/>
              <a:buFont typeface="Arial"/>
              <a:defRPr>
                <a:latin typeface="Century Gothic"/>
                <a:ea typeface="Century Gothic"/>
                <a:cs typeface="Century Gothic"/>
                <a:sym typeface="Century Gothic"/>
              </a:defRPr>
            </a:lvl1pPr>
            <a:lvl2pPr marL="723900" indent="-266700">
              <a:spcBef>
                <a:spcPts val="1000"/>
              </a:spcBef>
              <a:buClrTx/>
              <a:buFont typeface="Arial"/>
              <a:buChar char="•"/>
              <a:defRPr>
                <a:latin typeface="Century Gothic"/>
                <a:ea typeface="Century Gothic"/>
                <a:cs typeface="Century Gothic"/>
                <a:sym typeface="Century Gothic"/>
              </a:defRPr>
            </a:lvl2pPr>
            <a:lvl3pPr marL="1234439" indent="-320039">
              <a:spcBef>
                <a:spcPts val="1000"/>
              </a:spcBef>
              <a:buClrTx/>
              <a:buFont typeface="Arial"/>
              <a:buChar char="•"/>
              <a:defRPr>
                <a:latin typeface="Century Gothic"/>
                <a:ea typeface="Century Gothic"/>
                <a:cs typeface="Century Gothic"/>
                <a:sym typeface="Century Gothic"/>
              </a:defRPr>
            </a:lvl3pPr>
            <a:lvl4pPr marL="1727200" indent="-355600">
              <a:spcBef>
                <a:spcPts val="1000"/>
              </a:spcBef>
              <a:buClrTx/>
              <a:buFont typeface="Arial"/>
              <a:buChar char="•"/>
              <a:defRPr>
                <a:latin typeface="Century Gothic"/>
                <a:ea typeface="Century Gothic"/>
                <a:cs typeface="Century Gothic"/>
                <a:sym typeface="Century Gothic"/>
              </a:defRPr>
            </a:lvl4pPr>
            <a:lvl5pPr marL="2184400" indent="-355600">
              <a:spcBef>
                <a:spcPts val="1000"/>
              </a:spcBef>
              <a:buClrTx/>
              <a:buFont typeface="Arial"/>
              <a:buChar char="•"/>
              <a:defRPr>
                <a:latin typeface="Century Gothic"/>
                <a:ea typeface="Century Gothic"/>
                <a:cs typeface="Century Gothic"/>
                <a:sym typeface="Century Gothic"/>
              </a:defRPr>
            </a:lvl5pPr>
          </a:lstStyle>
          <a:p>
            <a:pPr/>
            <a:r>
              <a:t>Body Level One</a:t>
            </a:r>
          </a:p>
          <a:p>
            <a:pPr lvl="1"/>
            <a:r>
              <a:t>Body Level Two</a:t>
            </a:r>
          </a:p>
          <a:p>
            <a:pPr lvl="2"/>
            <a:r>
              <a:t>Body Level Three</a:t>
            </a:r>
          </a:p>
          <a:p>
            <a:pPr lvl="3"/>
            <a:r>
              <a:t>Body Level Four</a:t>
            </a:r>
          </a:p>
          <a:p>
            <a:pPr lvl="4"/>
            <a:r>
              <a:t>Body Level Five</a:t>
            </a:r>
          </a:p>
        </p:txBody>
      </p:sp>
      <p:sp>
        <p:nvSpPr>
          <p:cNvPr id="128" name="Slide Number"/>
          <p:cNvSpPr txBox="1"/>
          <p:nvPr>
            <p:ph type="sldNum" sz="quarter" idx="2"/>
          </p:nvPr>
        </p:nvSpPr>
        <p:spPr>
          <a:xfrm>
            <a:off x="8265150" y="5631894"/>
            <a:ext cx="250201" cy="259081"/>
          </a:xfrm>
          <a:prstGeom prst="rect">
            <a:avLst/>
          </a:prstGeom>
        </p:spPr>
        <p:txBody>
          <a:bodyPr lIns="34289" tIns="34289" rIns="34289" bIns="34289" anchor="ctr"/>
          <a:lstStyle>
            <a:lvl1pPr>
              <a:defRPr sz="1200">
                <a:solidFill>
                  <a:srgbClr val="888888"/>
                </a:solidFill>
                <a:latin typeface="Century Gothic"/>
                <a:ea typeface="Century Gothic"/>
                <a:cs typeface="Century Gothic"/>
                <a:sym typeface="Century Gothic"/>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0">
    <p:bg>
      <p:bgPr>
        <a:solidFill>
          <a:srgbClr val="000000"/>
        </a:solidFill>
      </p:bgPr>
    </p:bg>
    <p:spTree>
      <p:nvGrpSpPr>
        <p:cNvPr id="1" name=""/>
        <p:cNvGrpSpPr/>
        <p:nvPr/>
      </p:nvGrpSpPr>
      <p:grpSpPr>
        <a:xfrm>
          <a:off x="0" y="0"/>
          <a:ext cx="0" cy="0"/>
          <a:chOff x="0" y="0"/>
          <a:chExt cx="0" cy="0"/>
        </a:xfrm>
      </p:grpSpPr>
      <p:sp>
        <p:nvSpPr>
          <p:cNvPr id="135" name="Freeform: Shape 6"/>
          <p:cNvSpPr/>
          <p:nvPr/>
        </p:nvSpPr>
        <p:spPr>
          <a:xfrm flipH="1">
            <a:off x="0" y="1093583"/>
            <a:ext cx="2266159" cy="1076582"/>
          </a:xfrm>
          <a:custGeom>
            <a:avLst/>
            <a:gdLst/>
            <a:ahLst/>
            <a:cxnLst>
              <a:cxn ang="0">
                <a:pos x="wd2" y="hd2"/>
              </a:cxn>
              <a:cxn ang="5400000">
                <a:pos x="wd2" y="hd2"/>
              </a:cxn>
              <a:cxn ang="10800000">
                <a:pos x="wd2" y="hd2"/>
              </a:cxn>
              <a:cxn ang="16200000">
                <a:pos x="wd2" y="hd2"/>
              </a:cxn>
            </a:cxnLst>
            <a:rect l="0" t="0" r="r" b="b"/>
            <a:pathLst>
              <a:path w="21600" h="21585" fill="norm" stroke="1" extrusionOk="0">
                <a:moveTo>
                  <a:pt x="21600" y="0"/>
                </a:moveTo>
                <a:lnTo>
                  <a:pt x="21187" y="109"/>
                </a:lnTo>
                <a:cubicBezTo>
                  <a:pt x="20782" y="210"/>
                  <a:pt x="20377" y="345"/>
                  <a:pt x="19972" y="362"/>
                </a:cubicBezTo>
                <a:cubicBezTo>
                  <a:pt x="19068" y="413"/>
                  <a:pt x="18156" y="295"/>
                  <a:pt x="17259" y="447"/>
                </a:cubicBezTo>
                <a:cubicBezTo>
                  <a:pt x="16493" y="582"/>
                  <a:pt x="15719" y="430"/>
                  <a:pt x="14952" y="413"/>
                </a:cubicBezTo>
                <a:cubicBezTo>
                  <a:pt x="13889" y="396"/>
                  <a:pt x="12818" y="278"/>
                  <a:pt x="11762" y="430"/>
                </a:cubicBezTo>
                <a:cubicBezTo>
                  <a:pt x="10800" y="548"/>
                  <a:pt x="9838" y="582"/>
                  <a:pt x="8890" y="902"/>
                </a:cubicBezTo>
                <a:cubicBezTo>
                  <a:pt x="7718" y="1071"/>
                  <a:pt x="6554" y="970"/>
                  <a:pt x="5389" y="869"/>
                </a:cubicBezTo>
                <a:cubicBezTo>
                  <a:pt x="4673" y="801"/>
                  <a:pt x="3964" y="582"/>
                  <a:pt x="3327" y="1746"/>
                </a:cubicBezTo>
                <a:cubicBezTo>
                  <a:pt x="3501" y="2017"/>
                  <a:pt x="3711" y="1966"/>
                  <a:pt x="3906" y="2050"/>
                </a:cubicBezTo>
                <a:cubicBezTo>
                  <a:pt x="4253" y="2219"/>
                  <a:pt x="4601" y="2388"/>
                  <a:pt x="4926" y="2709"/>
                </a:cubicBezTo>
                <a:cubicBezTo>
                  <a:pt x="4998" y="2776"/>
                  <a:pt x="5064" y="2911"/>
                  <a:pt x="5035" y="3131"/>
                </a:cubicBezTo>
                <a:cubicBezTo>
                  <a:pt x="5013" y="3300"/>
                  <a:pt x="4941" y="3300"/>
                  <a:pt x="4883" y="3333"/>
                </a:cubicBezTo>
                <a:cubicBezTo>
                  <a:pt x="4752" y="3435"/>
                  <a:pt x="4593" y="3367"/>
                  <a:pt x="4441" y="3722"/>
                </a:cubicBezTo>
                <a:cubicBezTo>
                  <a:pt x="5020" y="3907"/>
                  <a:pt x="5577" y="3553"/>
                  <a:pt x="6069" y="4296"/>
                </a:cubicBezTo>
                <a:cubicBezTo>
                  <a:pt x="5888" y="4667"/>
                  <a:pt x="5686" y="4583"/>
                  <a:pt x="5490" y="4650"/>
                </a:cubicBezTo>
                <a:cubicBezTo>
                  <a:pt x="5288" y="4718"/>
                  <a:pt x="5092" y="4836"/>
                  <a:pt x="4890" y="4903"/>
                </a:cubicBezTo>
                <a:cubicBezTo>
                  <a:pt x="4673" y="4988"/>
                  <a:pt x="4456" y="5005"/>
                  <a:pt x="4239" y="5089"/>
                </a:cubicBezTo>
                <a:cubicBezTo>
                  <a:pt x="4058" y="5157"/>
                  <a:pt x="3863" y="5039"/>
                  <a:pt x="3646" y="5461"/>
                </a:cubicBezTo>
                <a:cubicBezTo>
                  <a:pt x="4181" y="5764"/>
                  <a:pt x="4666" y="5309"/>
                  <a:pt x="5194" y="5613"/>
                </a:cubicBezTo>
                <a:cubicBezTo>
                  <a:pt x="4883" y="5883"/>
                  <a:pt x="4630" y="5798"/>
                  <a:pt x="4391" y="5950"/>
                </a:cubicBezTo>
                <a:cubicBezTo>
                  <a:pt x="4174" y="6102"/>
                  <a:pt x="3913" y="5933"/>
                  <a:pt x="3733" y="6389"/>
                </a:cubicBezTo>
                <a:cubicBezTo>
                  <a:pt x="3595" y="6744"/>
                  <a:pt x="3450" y="6794"/>
                  <a:pt x="3270" y="6592"/>
                </a:cubicBezTo>
                <a:cubicBezTo>
                  <a:pt x="3110" y="6406"/>
                  <a:pt x="2937" y="6457"/>
                  <a:pt x="2778" y="6642"/>
                </a:cubicBezTo>
                <a:cubicBezTo>
                  <a:pt x="2720" y="6710"/>
                  <a:pt x="2662" y="6794"/>
                  <a:pt x="2662" y="6963"/>
                </a:cubicBezTo>
                <a:cubicBezTo>
                  <a:pt x="2662" y="7199"/>
                  <a:pt x="2734" y="7267"/>
                  <a:pt x="2814" y="7301"/>
                </a:cubicBezTo>
                <a:cubicBezTo>
                  <a:pt x="2886" y="7335"/>
                  <a:pt x="2973" y="7368"/>
                  <a:pt x="3045" y="7335"/>
                </a:cubicBezTo>
                <a:cubicBezTo>
                  <a:pt x="3508" y="7149"/>
                  <a:pt x="3964" y="7453"/>
                  <a:pt x="4427" y="7419"/>
                </a:cubicBezTo>
                <a:cubicBezTo>
                  <a:pt x="2973" y="8145"/>
                  <a:pt x="1505" y="7908"/>
                  <a:pt x="0" y="8162"/>
                </a:cubicBezTo>
                <a:cubicBezTo>
                  <a:pt x="195" y="8668"/>
                  <a:pt x="448" y="8246"/>
                  <a:pt x="600" y="8618"/>
                </a:cubicBezTo>
                <a:cubicBezTo>
                  <a:pt x="456" y="9394"/>
                  <a:pt x="514" y="9816"/>
                  <a:pt x="803" y="9867"/>
                </a:cubicBezTo>
                <a:cubicBezTo>
                  <a:pt x="1085" y="9917"/>
                  <a:pt x="1389" y="9647"/>
                  <a:pt x="1541" y="10576"/>
                </a:cubicBezTo>
                <a:cubicBezTo>
                  <a:pt x="1584" y="10863"/>
                  <a:pt x="1852" y="10778"/>
                  <a:pt x="2018" y="10829"/>
                </a:cubicBezTo>
                <a:cubicBezTo>
                  <a:pt x="2380" y="10947"/>
                  <a:pt x="2763" y="10829"/>
                  <a:pt x="3110" y="11201"/>
                </a:cubicBezTo>
                <a:cubicBezTo>
                  <a:pt x="3248" y="11336"/>
                  <a:pt x="3342" y="11437"/>
                  <a:pt x="3270" y="11808"/>
                </a:cubicBezTo>
                <a:cubicBezTo>
                  <a:pt x="3197" y="12197"/>
                  <a:pt x="3291" y="12332"/>
                  <a:pt x="3407" y="12484"/>
                </a:cubicBezTo>
                <a:cubicBezTo>
                  <a:pt x="3494" y="12602"/>
                  <a:pt x="3624" y="12568"/>
                  <a:pt x="3696" y="12923"/>
                </a:cubicBezTo>
                <a:cubicBezTo>
                  <a:pt x="2937" y="12872"/>
                  <a:pt x="2199" y="12585"/>
                  <a:pt x="1447" y="12855"/>
                </a:cubicBezTo>
                <a:cubicBezTo>
                  <a:pt x="2271" y="13530"/>
                  <a:pt x="3176" y="13497"/>
                  <a:pt x="3986" y="14273"/>
                </a:cubicBezTo>
                <a:cubicBezTo>
                  <a:pt x="3957" y="14543"/>
                  <a:pt x="3769" y="14425"/>
                  <a:pt x="3761" y="14830"/>
                </a:cubicBezTo>
                <a:cubicBezTo>
                  <a:pt x="4188" y="15252"/>
                  <a:pt x="4702" y="14965"/>
                  <a:pt x="5150" y="15590"/>
                </a:cubicBezTo>
                <a:cubicBezTo>
                  <a:pt x="4890" y="15877"/>
                  <a:pt x="4651" y="15404"/>
                  <a:pt x="4405" y="15674"/>
                </a:cubicBezTo>
                <a:cubicBezTo>
                  <a:pt x="4485" y="16080"/>
                  <a:pt x="8087" y="18578"/>
                  <a:pt x="8738" y="18848"/>
                </a:cubicBezTo>
                <a:cubicBezTo>
                  <a:pt x="10062" y="19405"/>
                  <a:pt x="13874" y="20823"/>
                  <a:pt x="14923" y="21144"/>
                </a:cubicBezTo>
                <a:cubicBezTo>
                  <a:pt x="15733" y="21381"/>
                  <a:pt x="16536" y="21566"/>
                  <a:pt x="17339" y="21583"/>
                </a:cubicBezTo>
                <a:cubicBezTo>
                  <a:pt x="18258" y="21600"/>
                  <a:pt x="19169" y="21516"/>
                  <a:pt x="20088" y="21448"/>
                </a:cubicBezTo>
                <a:cubicBezTo>
                  <a:pt x="20431" y="21423"/>
                  <a:pt x="20774" y="21378"/>
                  <a:pt x="21114" y="21309"/>
                </a:cubicBezTo>
                <a:lnTo>
                  <a:pt x="21600" y="21171"/>
                </a:lnTo>
                <a:close/>
              </a:path>
            </a:pathLst>
          </a:custGeom>
          <a:solidFill>
            <a:srgbClr val="ACA26E">
              <a:alpha val="20000"/>
            </a:srgbClr>
          </a:solidFill>
          <a:ln w="12700">
            <a:miter lim="400000"/>
          </a:ln>
        </p:spPr>
        <p:txBody>
          <a:bodyPr lIns="34289" tIns="34289" rIns="34289" bIns="34289" anchor="ctr"/>
          <a:lstStyle/>
          <a:p>
            <a:pPr>
              <a:defRPr>
                <a:solidFill>
                  <a:srgbClr val="FFFFFF"/>
                </a:solidFill>
                <a:latin typeface="Century Gothic"/>
                <a:ea typeface="Century Gothic"/>
                <a:cs typeface="Century Gothic"/>
                <a:sym typeface="Century Gothic"/>
              </a:defRPr>
            </a:pPr>
          </a:p>
        </p:txBody>
      </p:sp>
      <p:sp>
        <p:nvSpPr>
          <p:cNvPr id="136" name="Title Text"/>
          <p:cNvSpPr txBox="1"/>
          <p:nvPr>
            <p:ph type="title"/>
          </p:nvPr>
        </p:nvSpPr>
        <p:spPr>
          <a:xfrm>
            <a:off x="628650" y="1131093"/>
            <a:ext cx="7886700" cy="994174"/>
          </a:xfrm>
          <a:prstGeom prst="rect">
            <a:avLst/>
          </a:prstGeom>
        </p:spPr>
        <p:txBody>
          <a:bodyPr lIns="34289" tIns="34289" rIns="34289" bIns="34289"/>
          <a:lstStyle>
            <a:lvl1pPr>
              <a:lnSpc>
                <a:spcPct val="90000"/>
              </a:lnSpc>
              <a:defRPr i="1">
                <a:solidFill>
                  <a:srgbClr val="FFFFFF"/>
                </a:solidFill>
                <a:latin typeface="Elephant"/>
                <a:ea typeface="Elephant"/>
                <a:cs typeface="Elephant"/>
                <a:sym typeface="Elephant"/>
              </a:defRPr>
            </a:lvl1pPr>
          </a:lstStyle>
          <a:p>
            <a:pPr/>
            <a:r>
              <a:t>Title Text</a:t>
            </a:r>
          </a:p>
        </p:txBody>
      </p:sp>
      <p:sp>
        <p:nvSpPr>
          <p:cNvPr id="137" name="Body Level One…"/>
          <p:cNvSpPr txBox="1"/>
          <p:nvPr>
            <p:ph type="body" sz="half" idx="1"/>
          </p:nvPr>
        </p:nvSpPr>
        <p:spPr>
          <a:xfrm>
            <a:off x="628650" y="2366009"/>
            <a:ext cx="7886700" cy="3120391"/>
          </a:xfrm>
          <a:prstGeom prst="rect">
            <a:avLst/>
          </a:prstGeom>
        </p:spPr>
        <p:txBody>
          <a:bodyPr lIns="34289" tIns="34289" rIns="34289" bIns="34289"/>
          <a:lstStyle>
            <a:lvl1pPr marL="228600" indent="-228600">
              <a:spcBef>
                <a:spcPts val="1000"/>
              </a:spcBef>
              <a:buClrTx/>
              <a:buFont typeface="Arial"/>
              <a:defRPr>
                <a:solidFill>
                  <a:srgbClr val="FFFFFF"/>
                </a:solidFill>
                <a:latin typeface="Century Gothic"/>
                <a:ea typeface="Century Gothic"/>
                <a:cs typeface="Century Gothic"/>
                <a:sym typeface="Century Gothic"/>
              </a:defRPr>
            </a:lvl1pPr>
            <a:lvl2pPr marL="723900" indent="-266700">
              <a:spcBef>
                <a:spcPts val="1000"/>
              </a:spcBef>
              <a:buClrTx/>
              <a:buFont typeface="Arial"/>
              <a:buChar char="•"/>
              <a:defRPr>
                <a:solidFill>
                  <a:srgbClr val="FFFFFF"/>
                </a:solidFill>
                <a:latin typeface="Century Gothic"/>
                <a:ea typeface="Century Gothic"/>
                <a:cs typeface="Century Gothic"/>
                <a:sym typeface="Century Gothic"/>
              </a:defRPr>
            </a:lvl2pPr>
            <a:lvl3pPr marL="1234439" indent="-320039">
              <a:spcBef>
                <a:spcPts val="1000"/>
              </a:spcBef>
              <a:buClrTx/>
              <a:buFont typeface="Arial"/>
              <a:buChar char="•"/>
              <a:defRPr>
                <a:solidFill>
                  <a:srgbClr val="FFFFFF"/>
                </a:solidFill>
                <a:latin typeface="Century Gothic"/>
                <a:ea typeface="Century Gothic"/>
                <a:cs typeface="Century Gothic"/>
                <a:sym typeface="Century Gothic"/>
              </a:defRPr>
            </a:lvl3pPr>
            <a:lvl4pPr marL="1727200" indent="-355600">
              <a:spcBef>
                <a:spcPts val="1000"/>
              </a:spcBef>
              <a:buClrTx/>
              <a:buFont typeface="Arial"/>
              <a:buChar char="•"/>
              <a:defRPr>
                <a:solidFill>
                  <a:srgbClr val="FFFFFF"/>
                </a:solidFill>
                <a:latin typeface="Century Gothic"/>
                <a:ea typeface="Century Gothic"/>
                <a:cs typeface="Century Gothic"/>
                <a:sym typeface="Century Gothic"/>
              </a:defRPr>
            </a:lvl4pPr>
            <a:lvl5pPr marL="2184400" indent="-355600">
              <a:spcBef>
                <a:spcPts val="1000"/>
              </a:spcBef>
              <a:buClrTx/>
              <a:buFont typeface="Arial"/>
              <a:buChar char="•"/>
              <a:defRPr>
                <a:solidFill>
                  <a:srgbClr val="FFFFFF"/>
                </a:solidFill>
                <a:latin typeface="Century Gothic"/>
                <a:ea typeface="Century Gothic"/>
                <a:cs typeface="Century Gothic"/>
                <a:sym typeface="Century Gothic"/>
              </a:defRPr>
            </a:lvl5pPr>
          </a:lstStyle>
          <a:p>
            <a:pPr/>
            <a:r>
              <a:t>Body Level One</a:t>
            </a:r>
          </a:p>
          <a:p>
            <a:pPr lvl="1"/>
            <a:r>
              <a:t>Body Level Two</a:t>
            </a:r>
          </a:p>
          <a:p>
            <a:pPr lvl="2"/>
            <a:r>
              <a:t>Body Level Three</a:t>
            </a:r>
          </a:p>
          <a:p>
            <a:pPr lvl="3"/>
            <a:r>
              <a:t>Body Level Four</a:t>
            </a:r>
          </a:p>
          <a:p>
            <a:pPr lvl="4"/>
            <a:r>
              <a:t>Body Level Five</a:t>
            </a:r>
          </a:p>
        </p:txBody>
      </p:sp>
      <p:sp>
        <p:nvSpPr>
          <p:cNvPr id="138" name="Slide Number"/>
          <p:cNvSpPr txBox="1"/>
          <p:nvPr>
            <p:ph type="sldNum" sz="quarter" idx="2"/>
          </p:nvPr>
        </p:nvSpPr>
        <p:spPr>
          <a:xfrm>
            <a:off x="8265150" y="5631894"/>
            <a:ext cx="250201" cy="259081"/>
          </a:xfrm>
          <a:prstGeom prst="rect">
            <a:avLst/>
          </a:prstGeom>
        </p:spPr>
        <p:txBody>
          <a:bodyPr lIns="34289" tIns="34289" rIns="34289" bIns="34289" anchor="ctr"/>
          <a:lstStyle>
            <a:lvl1pPr>
              <a:defRPr sz="1200">
                <a:latin typeface="Century Gothic"/>
                <a:ea typeface="Century Gothic"/>
                <a:cs typeface="Century Gothic"/>
                <a:sym typeface="Century Gothic"/>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solidFill>
          <a:srgbClr val="FFFFFF"/>
        </a:solidFill>
      </p:bgPr>
    </p:bg>
    <p:spTree>
      <p:nvGrpSpPr>
        <p:cNvPr id="1" name=""/>
        <p:cNvGrpSpPr/>
        <p:nvPr/>
      </p:nvGrpSpPr>
      <p:grpSpPr>
        <a:xfrm>
          <a:off x="0" y="0"/>
          <a:ext cx="0" cy="0"/>
          <a:chOff x="0" y="0"/>
          <a:chExt cx="0" cy="0"/>
        </a:xfrm>
      </p:grpSpPr>
      <p:sp>
        <p:nvSpPr>
          <p:cNvPr id="145" name="Freeform: Shape 6"/>
          <p:cNvSpPr/>
          <p:nvPr/>
        </p:nvSpPr>
        <p:spPr>
          <a:xfrm flipH="1">
            <a:off x="0" y="1093583"/>
            <a:ext cx="2266159" cy="1076582"/>
          </a:xfrm>
          <a:custGeom>
            <a:avLst/>
            <a:gdLst/>
            <a:ahLst/>
            <a:cxnLst>
              <a:cxn ang="0">
                <a:pos x="wd2" y="hd2"/>
              </a:cxn>
              <a:cxn ang="5400000">
                <a:pos x="wd2" y="hd2"/>
              </a:cxn>
              <a:cxn ang="10800000">
                <a:pos x="wd2" y="hd2"/>
              </a:cxn>
              <a:cxn ang="16200000">
                <a:pos x="wd2" y="hd2"/>
              </a:cxn>
            </a:cxnLst>
            <a:rect l="0" t="0" r="r" b="b"/>
            <a:pathLst>
              <a:path w="21600" h="21585" fill="norm" stroke="1" extrusionOk="0">
                <a:moveTo>
                  <a:pt x="21600" y="0"/>
                </a:moveTo>
                <a:lnTo>
                  <a:pt x="21187" y="109"/>
                </a:lnTo>
                <a:cubicBezTo>
                  <a:pt x="20782" y="210"/>
                  <a:pt x="20377" y="345"/>
                  <a:pt x="19972" y="362"/>
                </a:cubicBezTo>
                <a:cubicBezTo>
                  <a:pt x="19068" y="413"/>
                  <a:pt x="18156" y="295"/>
                  <a:pt x="17259" y="447"/>
                </a:cubicBezTo>
                <a:cubicBezTo>
                  <a:pt x="16493" y="582"/>
                  <a:pt x="15719" y="430"/>
                  <a:pt x="14952" y="413"/>
                </a:cubicBezTo>
                <a:cubicBezTo>
                  <a:pt x="13889" y="396"/>
                  <a:pt x="12818" y="278"/>
                  <a:pt x="11762" y="430"/>
                </a:cubicBezTo>
                <a:cubicBezTo>
                  <a:pt x="10800" y="548"/>
                  <a:pt x="9838" y="582"/>
                  <a:pt x="8890" y="902"/>
                </a:cubicBezTo>
                <a:cubicBezTo>
                  <a:pt x="7718" y="1071"/>
                  <a:pt x="6554" y="970"/>
                  <a:pt x="5389" y="869"/>
                </a:cubicBezTo>
                <a:cubicBezTo>
                  <a:pt x="4673" y="801"/>
                  <a:pt x="3964" y="582"/>
                  <a:pt x="3327" y="1746"/>
                </a:cubicBezTo>
                <a:cubicBezTo>
                  <a:pt x="3501" y="2017"/>
                  <a:pt x="3711" y="1966"/>
                  <a:pt x="3906" y="2050"/>
                </a:cubicBezTo>
                <a:cubicBezTo>
                  <a:pt x="4253" y="2219"/>
                  <a:pt x="4601" y="2388"/>
                  <a:pt x="4926" y="2709"/>
                </a:cubicBezTo>
                <a:cubicBezTo>
                  <a:pt x="4998" y="2776"/>
                  <a:pt x="5064" y="2911"/>
                  <a:pt x="5035" y="3131"/>
                </a:cubicBezTo>
                <a:cubicBezTo>
                  <a:pt x="5013" y="3300"/>
                  <a:pt x="4941" y="3300"/>
                  <a:pt x="4883" y="3333"/>
                </a:cubicBezTo>
                <a:cubicBezTo>
                  <a:pt x="4752" y="3435"/>
                  <a:pt x="4593" y="3367"/>
                  <a:pt x="4441" y="3722"/>
                </a:cubicBezTo>
                <a:cubicBezTo>
                  <a:pt x="5020" y="3907"/>
                  <a:pt x="5577" y="3553"/>
                  <a:pt x="6069" y="4296"/>
                </a:cubicBezTo>
                <a:cubicBezTo>
                  <a:pt x="5888" y="4667"/>
                  <a:pt x="5686" y="4583"/>
                  <a:pt x="5490" y="4650"/>
                </a:cubicBezTo>
                <a:cubicBezTo>
                  <a:pt x="5288" y="4718"/>
                  <a:pt x="5092" y="4836"/>
                  <a:pt x="4890" y="4903"/>
                </a:cubicBezTo>
                <a:cubicBezTo>
                  <a:pt x="4673" y="4988"/>
                  <a:pt x="4456" y="5005"/>
                  <a:pt x="4239" y="5089"/>
                </a:cubicBezTo>
                <a:cubicBezTo>
                  <a:pt x="4058" y="5157"/>
                  <a:pt x="3863" y="5039"/>
                  <a:pt x="3646" y="5461"/>
                </a:cubicBezTo>
                <a:cubicBezTo>
                  <a:pt x="4181" y="5764"/>
                  <a:pt x="4666" y="5309"/>
                  <a:pt x="5194" y="5613"/>
                </a:cubicBezTo>
                <a:cubicBezTo>
                  <a:pt x="4883" y="5883"/>
                  <a:pt x="4630" y="5798"/>
                  <a:pt x="4391" y="5950"/>
                </a:cubicBezTo>
                <a:cubicBezTo>
                  <a:pt x="4174" y="6102"/>
                  <a:pt x="3913" y="5933"/>
                  <a:pt x="3733" y="6389"/>
                </a:cubicBezTo>
                <a:cubicBezTo>
                  <a:pt x="3595" y="6744"/>
                  <a:pt x="3450" y="6794"/>
                  <a:pt x="3270" y="6592"/>
                </a:cubicBezTo>
                <a:cubicBezTo>
                  <a:pt x="3110" y="6406"/>
                  <a:pt x="2937" y="6457"/>
                  <a:pt x="2778" y="6642"/>
                </a:cubicBezTo>
                <a:cubicBezTo>
                  <a:pt x="2720" y="6710"/>
                  <a:pt x="2662" y="6794"/>
                  <a:pt x="2662" y="6963"/>
                </a:cubicBezTo>
                <a:cubicBezTo>
                  <a:pt x="2662" y="7199"/>
                  <a:pt x="2734" y="7267"/>
                  <a:pt x="2814" y="7301"/>
                </a:cubicBezTo>
                <a:cubicBezTo>
                  <a:pt x="2886" y="7335"/>
                  <a:pt x="2973" y="7368"/>
                  <a:pt x="3045" y="7335"/>
                </a:cubicBezTo>
                <a:cubicBezTo>
                  <a:pt x="3508" y="7149"/>
                  <a:pt x="3964" y="7453"/>
                  <a:pt x="4427" y="7419"/>
                </a:cubicBezTo>
                <a:cubicBezTo>
                  <a:pt x="2973" y="8145"/>
                  <a:pt x="1505" y="7908"/>
                  <a:pt x="0" y="8162"/>
                </a:cubicBezTo>
                <a:cubicBezTo>
                  <a:pt x="195" y="8668"/>
                  <a:pt x="448" y="8246"/>
                  <a:pt x="600" y="8618"/>
                </a:cubicBezTo>
                <a:cubicBezTo>
                  <a:pt x="456" y="9394"/>
                  <a:pt x="514" y="9816"/>
                  <a:pt x="803" y="9867"/>
                </a:cubicBezTo>
                <a:cubicBezTo>
                  <a:pt x="1085" y="9917"/>
                  <a:pt x="1389" y="9647"/>
                  <a:pt x="1541" y="10576"/>
                </a:cubicBezTo>
                <a:cubicBezTo>
                  <a:pt x="1584" y="10863"/>
                  <a:pt x="1852" y="10778"/>
                  <a:pt x="2018" y="10829"/>
                </a:cubicBezTo>
                <a:cubicBezTo>
                  <a:pt x="2380" y="10947"/>
                  <a:pt x="2763" y="10829"/>
                  <a:pt x="3110" y="11201"/>
                </a:cubicBezTo>
                <a:cubicBezTo>
                  <a:pt x="3248" y="11336"/>
                  <a:pt x="3342" y="11437"/>
                  <a:pt x="3270" y="11808"/>
                </a:cubicBezTo>
                <a:cubicBezTo>
                  <a:pt x="3197" y="12197"/>
                  <a:pt x="3291" y="12332"/>
                  <a:pt x="3407" y="12484"/>
                </a:cubicBezTo>
                <a:cubicBezTo>
                  <a:pt x="3494" y="12602"/>
                  <a:pt x="3624" y="12568"/>
                  <a:pt x="3696" y="12923"/>
                </a:cubicBezTo>
                <a:cubicBezTo>
                  <a:pt x="2937" y="12872"/>
                  <a:pt x="2199" y="12585"/>
                  <a:pt x="1447" y="12855"/>
                </a:cubicBezTo>
                <a:cubicBezTo>
                  <a:pt x="2271" y="13530"/>
                  <a:pt x="3176" y="13497"/>
                  <a:pt x="3986" y="14273"/>
                </a:cubicBezTo>
                <a:cubicBezTo>
                  <a:pt x="3957" y="14543"/>
                  <a:pt x="3769" y="14425"/>
                  <a:pt x="3761" y="14830"/>
                </a:cubicBezTo>
                <a:cubicBezTo>
                  <a:pt x="4188" y="15252"/>
                  <a:pt x="4702" y="14965"/>
                  <a:pt x="5150" y="15590"/>
                </a:cubicBezTo>
                <a:cubicBezTo>
                  <a:pt x="4890" y="15877"/>
                  <a:pt x="4651" y="15404"/>
                  <a:pt x="4405" y="15674"/>
                </a:cubicBezTo>
                <a:cubicBezTo>
                  <a:pt x="4485" y="16080"/>
                  <a:pt x="8087" y="18578"/>
                  <a:pt x="8738" y="18848"/>
                </a:cubicBezTo>
                <a:cubicBezTo>
                  <a:pt x="10062" y="19405"/>
                  <a:pt x="13874" y="20823"/>
                  <a:pt x="14923" y="21144"/>
                </a:cubicBezTo>
                <a:cubicBezTo>
                  <a:pt x="15733" y="21381"/>
                  <a:pt x="16536" y="21566"/>
                  <a:pt x="17339" y="21583"/>
                </a:cubicBezTo>
                <a:cubicBezTo>
                  <a:pt x="18258" y="21600"/>
                  <a:pt x="19169" y="21516"/>
                  <a:pt x="20088" y="21448"/>
                </a:cubicBezTo>
                <a:cubicBezTo>
                  <a:pt x="20431" y="21423"/>
                  <a:pt x="20774" y="21378"/>
                  <a:pt x="21114" y="21309"/>
                </a:cubicBezTo>
                <a:lnTo>
                  <a:pt x="21600" y="21171"/>
                </a:lnTo>
                <a:close/>
              </a:path>
            </a:pathLst>
          </a:custGeom>
          <a:solidFill>
            <a:srgbClr val="ACA26E">
              <a:alpha val="20000"/>
            </a:srgbClr>
          </a:solidFill>
          <a:ln w="12700">
            <a:miter lim="400000"/>
          </a:ln>
        </p:spPr>
        <p:txBody>
          <a:bodyPr lIns="34289" tIns="34289" rIns="34289" bIns="34289" anchor="ctr"/>
          <a:lstStyle/>
          <a:p>
            <a:pPr>
              <a:defRPr>
                <a:latin typeface="Century Gothic"/>
                <a:ea typeface="Century Gothic"/>
                <a:cs typeface="Century Gothic"/>
                <a:sym typeface="Century Gothic"/>
              </a:defRPr>
            </a:pPr>
          </a:p>
        </p:txBody>
      </p:sp>
      <p:sp>
        <p:nvSpPr>
          <p:cNvPr id="146" name="Title Text"/>
          <p:cNvSpPr txBox="1"/>
          <p:nvPr>
            <p:ph type="title"/>
          </p:nvPr>
        </p:nvSpPr>
        <p:spPr>
          <a:xfrm>
            <a:off x="628650" y="1131093"/>
            <a:ext cx="7886700" cy="994174"/>
          </a:xfrm>
          <a:prstGeom prst="rect">
            <a:avLst/>
          </a:prstGeom>
        </p:spPr>
        <p:txBody>
          <a:bodyPr lIns="34289" tIns="34289" rIns="34289" bIns="34289"/>
          <a:lstStyle>
            <a:lvl1pPr>
              <a:lnSpc>
                <a:spcPct val="90000"/>
              </a:lnSpc>
              <a:defRPr i="1">
                <a:solidFill>
                  <a:srgbClr val="000000"/>
                </a:solidFill>
                <a:latin typeface="Elephant"/>
                <a:ea typeface="Elephant"/>
                <a:cs typeface="Elephant"/>
                <a:sym typeface="Elephant"/>
              </a:defRPr>
            </a:lvl1pPr>
          </a:lstStyle>
          <a:p>
            <a:pPr/>
            <a:r>
              <a:t>Title Text</a:t>
            </a:r>
          </a:p>
        </p:txBody>
      </p:sp>
      <p:sp>
        <p:nvSpPr>
          <p:cNvPr id="147" name="Body Level One…"/>
          <p:cNvSpPr txBox="1"/>
          <p:nvPr>
            <p:ph type="body" sz="half" idx="1"/>
          </p:nvPr>
        </p:nvSpPr>
        <p:spPr>
          <a:xfrm>
            <a:off x="628650" y="2366009"/>
            <a:ext cx="7886700" cy="3120391"/>
          </a:xfrm>
          <a:prstGeom prst="rect">
            <a:avLst/>
          </a:prstGeom>
        </p:spPr>
        <p:txBody>
          <a:bodyPr lIns="34289" tIns="34289" rIns="34289" bIns="34289"/>
          <a:lstStyle>
            <a:lvl1pPr marL="228600" indent="-228600">
              <a:spcBef>
                <a:spcPts val="1000"/>
              </a:spcBef>
              <a:buClrTx/>
              <a:buFont typeface="Arial"/>
              <a:defRPr>
                <a:latin typeface="Century Gothic"/>
                <a:ea typeface="Century Gothic"/>
                <a:cs typeface="Century Gothic"/>
                <a:sym typeface="Century Gothic"/>
              </a:defRPr>
            </a:lvl1pPr>
            <a:lvl2pPr marL="723900" indent="-266700">
              <a:spcBef>
                <a:spcPts val="1000"/>
              </a:spcBef>
              <a:buClrTx/>
              <a:buFont typeface="Arial"/>
              <a:buChar char="•"/>
              <a:defRPr>
                <a:latin typeface="Century Gothic"/>
                <a:ea typeface="Century Gothic"/>
                <a:cs typeface="Century Gothic"/>
                <a:sym typeface="Century Gothic"/>
              </a:defRPr>
            </a:lvl2pPr>
            <a:lvl3pPr marL="1234439" indent="-320039">
              <a:spcBef>
                <a:spcPts val="1000"/>
              </a:spcBef>
              <a:buClrTx/>
              <a:buFont typeface="Arial"/>
              <a:buChar char="•"/>
              <a:defRPr>
                <a:latin typeface="Century Gothic"/>
                <a:ea typeface="Century Gothic"/>
                <a:cs typeface="Century Gothic"/>
                <a:sym typeface="Century Gothic"/>
              </a:defRPr>
            </a:lvl3pPr>
            <a:lvl4pPr marL="1727200" indent="-355600">
              <a:spcBef>
                <a:spcPts val="1000"/>
              </a:spcBef>
              <a:buClrTx/>
              <a:buFont typeface="Arial"/>
              <a:buChar char="•"/>
              <a:defRPr>
                <a:latin typeface="Century Gothic"/>
                <a:ea typeface="Century Gothic"/>
                <a:cs typeface="Century Gothic"/>
                <a:sym typeface="Century Gothic"/>
              </a:defRPr>
            </a:lvl4pPr>
            <a:lvl5pPr marL="2184400" indent="-355600">
              <a:spcBef>
                <a:spcPts val="1000"/>
              </a:spcBef>
              <a:buClrTx/>
              <a:buFont typeface="Arial"/>
              <a:buChar char="•"/>
              <a:defRPr>
                <a:latin typeface="Century Gothic"/>
                <a:ea typeface="Century Gothic"/>
                <a:cs typeface="Century Gothic"/>
                <a:sym typeface="Century Gothic"/>
              </a:defRPr>
            </a:lvl5pPr>
          </a:lstStyle>
          <a:p>
            <a:pPr/>
            <a:r>
              <a:t>Body Level One</a:t>
            </a:r>
          </a:p>
          <a:p>
            <a:pPr lvl="1"/>
            <a:r>
              <a:t>Body Level Two</a:t>
            </a:r>
          </a:p>
          <a:p>
            <a:pPr lvl="2"/>
            <a:r>
              <a:t>Body Level Three</a:t>
            </a:r>
          </a:p>
          <a:p>
            <a:pPr lvl="3"/>
            <a:r>
              <a:t>Body Level Four</a:t>
            </a:r>
          </a:p>
          <a:p>
            <a:pPr lvl="4"/>
            <a:r>
              <a:t>Body Level Five</a:t>
            </a:r>
          </a:p>
        </p:txBody>
      </p:sp>
      <p:sp>
        <p:nvSpPr>
          <p:cNvPr id="148" name="Slide Number"/>
          <p:cNvSpPr txBox="1"/>
          <p:nvPr>
            <p:ph type="sldNum" sz="quarter" idx="2"/>
          </p:nvPr>
        </p:nvSpPr>
        <p:spPr>
          <a:xfrm>
            <a:off x="8265150" y="5631894"/>
            <a:ext cx="250201" cy="259081"/>
          </a:xfrm>
          <a:prstGeom prst="rect">
            <a:avLst/>
          </a:prstGeom>
        </p:spPr>
        <p:txBody>
          <a:bodyPr lIns="34289" tIns="34289" rIns="34289" bIns="34289" anchor="ctr"/>
          <a:lstStyle>
            <a:lvl1pPr>
              <a:defRPr sz="1200">
                <a:solidFill>
                  <a:srgbClr val="888888"/>
                </a:solidFill>
                <a:latin typeface="Century Gothic"/>
                <a:ea typeface="Century Gothic"/>
                <a:cs typeface="Century Gothic"/>
                <a:sym typeface="Century Gothic"/>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0">
    <p:bg>
      <p:bgPr>
        <a:solidFill>
          <a:srgbClr val="000000"/>
        </a:solidFill>
      </p:bgPr>
    </p:bg>
    <p:spTree>
      <p:nvGrpSpPr>
        <p:cNvPr id="1" name=""/>
        <p:cNvGrpSpPr/>
        <p:nvPr/>
      </p:nvGrpSpPr>
      <p:grpSpPr>
        <a:xfrm>
          <a:off x="0" y="0"/>
          <a:ext cx="0" cy="0"/>
          <a:chOff x="0" y="0"/>
          <a:chExt cx="0" cy="0"/>
        </a:xfrm>
      </p:grpSpPr>
      <p:sp>
        <p:nvSpPr>
          <p:cNvPr id="155" name="Graphic 1"/>
          <p:cNvSpPr/>
          <p:nvPr/>
        </p:nvSpPr>
        <p:spPr>
          <a:xfrm flipH="1">
            <a:off x="1932844" y="1252921"/>
            <a:ext cx="5261266" cy="3841199"/>
          </a:xfrm>
          <a:custGeom>
            <a:avLst/>
            <a:gdLst/>
            <a:ahLst/>
            <a:cxnLst>
              <a:cxn ang="0">
                <a:pos x="wd2" y="hd2"/>
              </a:cxn>
              <a:cxn ang="5400000">
                <a:pos x="wd2" y="hd2"/>
              </a:cxn>
              <a:cxn ang="10800000">
                <a:pos x="wd2" y="hd2"/>
              </a:cxn>
              <a:cxn ang="16200000">
                <a:pos x="wd2" y="hd2"/>
              </a:cxn>
            </a:cxnLst>
            <a:rect l="0" t="0" r="r" b="b"/>
            <a:pathLst>
              <a:path w="21409" h="21074" fill="norm" stroke="1" extrusionOk="0">
                <a:moveTo>
                  <a:pt x="16916" y="3151"/>
                </a:moveTo>
                <a:cubicBezTo>
                  <a:pt x="16787" y="3239"/>
                  <a:pt x="14238" y="4642"/>
                  <a:pt x="10708" y="4294"/>
                </a:cubicBezTo>
                <a:cubicBezTo>
                  <a:pt x="10584" y="4281"/>
                  <a:pt x="10466" y="4274"/>
                  <a:pt x="10346" y="4267"/>
                </a:cubicBezTo>
                <a:cubicBezTo>
                  <a:pt x="9285" y="4204"/>
                  <a:pt x="8243" y="4173"/>
                  <a:pt x="7804" y="4096"/>
                </a:cubicBezTo>
                <a:cubicBezTo>
                  <a:pt x="7460" y="4036"/>
                  <a:pt x="5702" y="3522"/>
                  <a:pt x="5187" y="3089"/>
                </a:cubicBezTo>
                <a:cubicBezTo>
                  <a:pt x="4660" y="2644"/>
                  <a:pt x="4162" y="2152"/>
                  <a:pt x="3668" y="1659"/>
                </a:cubicBezTo>
                <a:cubicBezTo>
                  <a:pt x="3453" y="1446"/>
                  <a:pt x="3225" y="1252"/>
                  <a:pt x="3031" y="1008"/>
                </a:cubicBezTo>
                <a:cubicBezTo>
                  <a:pt x="2837" y="762"/>
                  <a:pt x="2653" y="507"/>
                  <a:pt x="2443" y="280"/>
                </a:cubicBezTo>
                <a:cubicBezTo>
                  <a:pt x="2383" y="215"/>
                  <a:pt x="2323" y="145"/>
                  <a:pt x="2235" y="134"/>
                </a:cubicBezTo>
                <a:cubicBezTo>
                  <a:pt x="2215" y="131"/>
                  <a:pt x="2195" y="132"/>
                  <a:pt x="2175" y="135"/>
                </a:cubicBezTo>
                <a:cubicBezTo>
                  <a:pt x="2153" y="138"/>
                  <a:pt x="2136" y="154"/>
                  <a:pt x="2128" y="180"/>
                </a:cubicBezTo>
                <a:cubicBezTo>
                  <a:pt x="2120" y="210"/>
                  <a:pt x="2133" y="227"/>
                  <a:pt x="2150" y="243"/>
                </a:cubicBezTo>
                <a:cubicBezTo>
                  <a:pt x="2161" y="253"/>
                  <a:pt x="2173" y="271"/>
                  <a:pt x="2188" y="274"/>
                </a:cubicBezTo>
                <a:cubicBezTo>
                  <a:pt x="2283" y="292"/>
                  <a:pt x="2319" y="387"/>
                  <a:pt x="2364" y="471"/>
                </a:cubicBezTo>
                <a:cubicBezTo>
                  <a:pt x="2384" y="507"/>
                  <a:pt x="2405" y="535"/>
                  <a:pt x="2369" y="586"/>
                </a:cubicBezTo>
                <a:cubicBezTo>
                  <a:pt x="2338" y="631"/>
                  <a:pt x="2370" y="655"/>
                  <a:pt x="2402" y="667"/>
                </a:cubicBezTo>
                <a:cubicBezTo>
                  <a:pt x="2447" y="684"/>
                  <a:pt x="2500" y="681"/>
                  <a:pt x="2551" y="737"/>
                </a:cubicBezTo>
                <a:cubicBezTo>
                  <a:pt x="2361" y="742"/>
                  <a:pt x="2280" y="594"/>
                  <a:pt x="2193" y="457"/>
                </a:cubicBezTo>
                <a:cubicBezTo>
                  <a:pt x="2161" y="407"/>
                  <a:pt x="2139" y="348"/>
                  <a:pt x="2112" y="292"/>
                </a:cubicBezTo>
                <a:cubicBezTo>
                  <a:pt x="2077" y="224"/>
                  <a:pt x="2037" y="221"/>
                  <a:pt x="1986" y="281"/>
                </a:cubicBezTo>
                <a:cubicBezTo>
                  <a:pt x="1941" y="336"/>
                  <a:pt x="1919" y="331"/>
                  <a:pt x="1904" y="257"/>
                </a:cubicBezTo>
                <a:cubicBezTo>
                  <a:pt x="1881" y="140"/>
                  <a:pt x="1828" y="58"/>
                  <a:pt x="1738" y="16"/>
                </a:cubicBezTo>
                <a:cubicBezTo>
                  <a:pt x="1718" y="6"/>
                  <a:pt x="1694" y="-14"/>
                  <a:pt x="1676" y="16"/>
                </a:cubicBezTo>
                <a:cubicBezTo>
                  <a:pt x="1659" y="40"/>
                  <a:pt x="1673" y="70"/>
                  <a:pt x="1685" y="92"/>
                </a:cubicBezTo>
                <a:cubicBezTo>
                  <a:pt x="1706" y="131"/>
                  <a:pt x="1724" y="168"/>
                  <a:pt x="1732" y="215"/>
                </a:cubicBezTo>
                <a:cubicBezTo>
                  <a:pt x="1738" y="246"/>
                  <a:pt x="1744" y="280"/>
                  <a:pt x="1727" y="303"/>
                </a:cubicBezTo>
                <a:cubicBezTo>
                  <a:pt x="1661" y="403"/>
                  <a:pt x="1709" y="449"/>
                  <a:pt x="1767" y="502"/>
                </a:cubicBezTo>
                <a:cubicBezTo>
                  <a:pt x="1846" y="574"/>
                  <a:pt x="1877" y="680"/>
                  <a:pt x="1859" y="806"/>
                </a:cubicBezTo>
                <a:cubicBezTo>
                  <a:pt x="1852" y="857"/>
                  <a:pt x="1857" y="888"/>
                  <a:pt x="1904" y="886"/>
                </a:cubicBezTo>
                <a:cubicBezTo>
                  <a:pt x="1922" y="886"/>
                  <a:pt x="1927" y="904"/>
                  <a:pt x="1934" y="922"/>
                </a:cubicBezTo>
                <a:cubicBezTo>
                  <a:pt x="2082" y="1362"/>
                  <a:pt x="2295" y="1748"/>
                  <a:pt x="2545" y="2103"/>
                </a:cubicBezTo>
                <a:cubicBezTo>
                  <a:pt x="2748" y="2390"/>
                  <a:pt x="2972" y="2650"/>
                  <a:pt x="3204" y="2902"/>
                </a:cubicBezTo>
                <a:cubicBezTo>
                  <a:pt x="3211" y="2910"/>
                  <a:pt x="3218" y="2919"/>
                  <a:pt x="3221" y="2935"/>
                </a:cubicBezTo>
                <a:cubicBezTo>
                  <a:pt x="3112" y="2904"/>
                  <a:pt x="3017" y="2840"/>
                  <a:pt x="2926" y="2768"/>
                </a:cubicBezTo>
                <a:cubicBezTo>
                  <a:pt x="2684" y="2579"/>
                  <a:pt x="2479" y="2333"/>
                  <a:pt x="2273" y="2092"/>
                </a:cubicBezTo>
                <a:cubicBezTo>
                  <a:pt x="2147" y="1944"/>
                  <a:pt x="2018" y="1801"/>
                  <a:pt x="1880" y="1670"/>
                </a:cubicBezTo>
                <a:cubicBezTo>
                  <a:pt x="1857" y="1648"/>
                  <a:pt x="1840" y="1621"/>
                  <a:pt x="1824" y="1593"/>
                </a:cubicBezTo>
                <a:cubicBezTo>
                  <a:pt x="1815" y="1577"/>
                  <a:pt x="1804" y="1563"/>
                  <a:pt x="1785" y="1569"/>
                </a:cubicBezTo>
                <a:cubicBezTo>
                  <a:pt x="1762" y="1577"/>
                  <a:pt x="1760" y="1600"/>
                  <a:pt x="1757" y="1624"/>
                </a:cubicBezTo>
                <a:cubicBezTo>
                  <a:pt x="1751" y="1698"/>
                  <a:pt x="1765" y="1765"/>
                  <a:pt x="1794" y="1829"/>
                </a:cubicBezTo>
                <a:cubicBezTo>
                  <a:pt x="1869" y="1992"/>
                  <a:pt x="1980" y="2118"/>
                  <a:pt x="2094" y="2238"/>
                </a:cubicBezTo>
                <a:cubicBezTo>
                  <a:pt x="2242" y="2392"/>
                  <a:pt x="2385" y="2552"/>
                  <a:pt x="2515" y="2728"/>
                </a:cubicBezTo>
                <a:cubicBezTo>
                  <a:pt x="2524" y="2740"/>
                  <a:pt x="2542" y="2748"/>
                  <a:pt x="2536" y="2784"/>
                </a:cubicBezTo>
                <a:cubicBezTo>
                  <a:pt x="2454" y="2701"/>
                  <a:pt x="2377" y="2620"/>
                  <a:pt x="2298" y="2543"/>
                </a:cubicBezTo>
                <a:cubicBezTo>
                  <a:pt x="2221" y="2465"/>
                  <a:pt x="2143" y="2387"/>
                  <a:pt x="2065" y="2311"/>
                </a:cubicBezTo>
                <a:cubicBezTo>
                  <a:pt x="2047" y="2292"/>
                  <a:pt x="2027" y="2266"/>
                  <a:pt x="2001" y="2289"/>
                </a:cubicBezTo>
                <a:cubicBezTo>
                  <a:pt x="1973" y="2313"/>
                  <a:pt x="1977" y="2351"/>
                  <a:pt x="1984" y="2383"/>
                </a:cubicBezTo>
                <a:cubicBezTo>
                  <a:pt x="2005" y="2474"/>
                  <a:pt x="2043" y="2555"/>
                  <a:pt x="2094" y="2627"/>
                </a:cubicBezTo>
                <a:cubicBezTo>
                  <a:pt x="2267" y="2863"/>
                  <a:pt x="2467" y="3067"/>
                  <a:pt x="2653" y="3288"/>
                </a:cubicBezTo>
                <a:cubicBezTo>
                  <a:pt x="2753" y="3407"/>
                  <a:pt x="2845" y="3535"/>
                  <a:pt x="2933" y="3667"/>
                </a:cubicBezTo>
                <a:cubicBezTo>
                  <a:pt x="2952" y="3697"/>
                  <a:pt x="2951" y="3725"/>
                  <a:pt x="2946" y="3759"/>
                </a:cubicBezTo>
                <a:cubicBezTo>
                  <a:pt x="2922" y="3897"/>
                  <a:pt x="2958" y="3944"/>
                  <a:pt x="3074" y="3918"/>
                </a:cubicBezTo>
                <a:cubicBezTo>
                  <a:pt x="3109" y="3910"/>
                  <a:pt x="3134" y="3918"/>
                  <a:pt x="3155" y="3950"/>
                </a:cubicBezTo>
                <a:cubicBezTo>
                  <a:pt x="3421" y="4355"/>
                  <a:pt x="3734" y="4695"/>
                  <a:pt x="4077" y="4998"/>
                </a:cubicBezTo>
                <a:cubicBezTo>
                  <a:pt x="4217" y="5121"/>
                  <a:pt x="4361" y="5238"/>
                  <a:pt x="4507" y="5347"/>
                </a:cubicBezTo>
                <a:cubicBezTo>
                  <a:pt x="4507" y="5355"/>
                  <a:pt x="4507" y="5364"/>
                  <a:pt x="4507" y="5372"/>
                </a:cubicBezTo>
                <a:cubicBezTo>
                  <a:pt x="4506" y="5383"/>
                  <a:pt x="4505" y="5389"/>
                  <a:pt x="4504" y="5398"/>
                </a:cubicBezTo>
                <a:cubicBezTo>
                  <a:pt x="4297" y="5230"/>
                  <a:pt x="4093" y="5057"/>
                  <a:pt x="3894" y="4876"/>
                </a:cubicBezTo>
                <a:cubicBezTo>
                  <a:pt x="3353" y="4383"/>
                  <a:pt x="2836" y="3854"/>
                  <a:pt x="2311" y="3337"/>
                </a:cubicBezTo>
                <a:cubicBezTo>
                  <a:pt x="2135" y="3163"/>
                  <a:pt x="1995" y="2941"/>
                  <a:pt x="1836" y="2745"/>
                </a:cubicBezTo>
                <a:cubicBezTo>
                  <a:pt x="1730" y="2614"/>
                  <a:pt x="1628" y="2477"/>
                  <a:pt x="1505" y="2370"/>
                </a:cubicBezTo>
                <a:cubicBezTo>
                  <a:pt x="1454" y="2327"/>
                  <a:pt x="1401" y="2288"/>
                  <a:pt x="1333" y="2299"/>
                </a:cubicBezTo>
                <a:cubicBezTo>
                  <a:pt x="1306" y="2303"/>
                  <a:pt x="1276" y="2313"/>
                  <a:pt x="1267" y="2353"/>
                </a:cubicBezTo>
                <a:cubicBezTo>
                  <a:pt x="1259" y="2393"/>
                  <a:pt x="1283" y="2412"/>
                  <a:pt x="1305" y="2429"/>
                </a:cubicBezTo>
                <a:cubicBezTo>
                  <a:pt x="1311" y="2434"/>
                  <a:pt x="1317" y="2440"/>
                  <a:pt x="1323" y="2440"/>
                </a:cubicBezTo>
                <a:cubicBezTo>
                  <a:pt x="1432" y="2449"/>
                  <a:pt x="1458" y="2568"/>
                  <a:pt x="1509" y="2653"/>
                </a:cubicBezTo>
                <a:cubicBezTo>
                  <a:pt x="1526" y="2680"/>
                  <a:pt x="1527" y="2706"/>
                  <a:pt x="1509" y="2737"/>
                </a:cubicBezTo>
                <a:cubicBezTo>
                  <a:pt x="1478" y="2793"/>
                  <a:pt x="1500" y="2818"/>
                  <a:pt x="1542" y="2834"/>
                </a:cubicBezTo>
                <a:cubicBezTo>
                  <a:pt x="1583" y="2849"/>
                  <a:pt x="1628" y="2854"/>
                  <a:pt x="1673" y="2890"/>
                </a:cubicBezTo>
                <a:cubicBezTo>
                  <a:pt x="1602" y="2919"/>
                  <a:pt x="1552" y="2888"/>
                  <a:pt x="1506" y="2849"/>
                </a:cubicBezTo>
                <a:cubicBezTo>
                  <a:pt x="1402" y="2764"/>
                  <a:pt x="1335" y="2638"/>
                  <a:pt x="1272" y="2509"/>
                </a:cubicBezTo>
                <a:cubicBezTo>
                  <a:pt x="1259" y="2484"/>
                  <a:pt x="1249" y="2456"/>
                  <a:pt x="1231" y="2435"/>
                </a:cubicBezTo>
                <a:cubicBezTo>
                  <a:pt x="1199" y="2395"/>
                  <a:pt x="1165" y="2390"/>
                  <a:pt x="1125" y="2440"/>
                </a:cubicBezTo>
                <a:cubicBezTo>
                  <a:pt x="1073" y="2505"/>
                  <a:pt x="1055" y="2501"/>
                  <a:pt x="1038" y="2417"/>
                </a:cubicBezTo>
                <a:cubicBezTo>
                  <a:pt x="1015" y="2303"/>
                  <a:pt x="963" y="2224"/>
                  <a:pt x="874" y="2182"/>
                </a:cubicBezTo>
                <a:cubicBezTo>
                  <a:pt x="855" y="2173"/>
                  <a:pt x="836" y="2160"/>
                  <a:pt x="816" y="2180"/>
                </a:cubicBezTo>
                <a:cubicBezTo>
                  <a:pt x="795" y="2204"/>
                  <a:pt x="809" y="2227"/>
                  <a:pt x="817" y="2249"/>
                </a:cubicBezTo>
                <a:cubicBezTo>
                  <a:pt x="829" y="2283"/>
                  <a:pt x="843" y="2317"/>
                  <a:pt x="853" y="2353"/>
                </a:cubicBezTo>
                <a:cubicBezTo>
                  <a:pt x="872" y="2411"/>
                  <a:pt x="875" y="2471"/>
                  <a:pt x="840" y="2527"/>
                </a:cubicBezTo>
                <a:cubicBezTo>
                  <a:pt x="815" y="2568"/>
                  <a:pt x="817" y="2594"/>
                  <a:pt x="851" y="2622"/>
                </a:cubicBezTo>
                <a:cubicBezTo>
                  <a:pt x="958" y="2709"/>
                  <a:pt x="1026" y="2823"/>
                  <a:pt x="989" y="3000"/>
                </a:cubicBezTo>
                <a:cubicBezTo>
                  <a:pt x="983" y="3025"/>
                  <a:pt x="990" y="3050"/>
                  <a:pt x="1012" y="3048"/>
                </a:cubicBezTo>
                <a:cubicBezTo>
                  <a:pt x="1061" y="3044"/>
                  <a:pt x="1069" y="3084"/>
                  <a:pt x="1083" y="3126"/>
                </a:cubicBezTo>
                <a:cubicBezTo>
                  <a:pt x="1218" y="3529"/>
                  <a:pt x="1413" y="3880"/>
                  <a:pt x="1637" y="4210"/>
                </a:cubicBezTo>
                <a:cubicBezTo>
                  <a:pt x="1860" y="4536"/>
                  <a:pt x="2110" y="4829"/>
                  <a:pt x="2377" y="5109"/>
                </a:cubicBezTo>
                <a:cubicBezTo>
                  <a:pt x="2302" y="5099"/>
                  <a:pt x="2205" y="5042"/>
                  <a:pt x="2112" y="4975"/>
                </a:cubicBezTo>
                <a:cubicBezTo>
                  <a:pt x="1865" y="4796"/>
                  <a:pt x="1662" y="4554"/>
                  <a:pt x="1455" y="4316"/>
                </a:cubicBezTo>
                <a:cubicBezTo>
                  <a:pt x="1311" y="4149"/>
                  <a:pt x="1170" y="3978"/>
                  <a:pt x="1009" y="3835"/>
                </a:cubicBezTo>
                <a:cubicBezTo>
                  <a:pt x="990" y="3820"/>
                  <a:pt x="978" y="3799"/>
                  <a:pt x="967" y="3774"/>
                </a:cubicBezTo>
                <a:cubicBezTo>
                  <a:pt x="958" y="3753"/>
                  <a:pt x="944" y="3732"/>
                  <a:pt x="920" y="3742"/>
                </a:cubicBezTo>
                <a:cubicBezTo>
                  <a:pt x="896" y="3753"/>
                  <a:pt x="893" y="3781"/>
                  <a:pt x="893" y="3806"/>
                </a:cubicBezTo>
                <a:cubicBezTo>
                  <a:pt x="897" y="3899"/>
                  <a:pt x="917" y="3983"/>
                  <a:pt x="959" y="4057"/>
                </a:cubicBezTo>
                <a:cubicBezTo>
                  <a:pt x="1042" y="4207"/>
                  <a:pt x="1153" y="4323"/>
                  <a:pt x="1264" y="4440"/>
                </a:cubicBezTo>
                <a:cubicBezTo>
                  <a:pt x="1417" y="4600"/>
                  <a:pt x="1559" y="4774"/>
                  <a:pt x="1687" y="4969"/>
                </a:cubicBezTo>
                <a:cubicBezTo>
                  <a:pt x="1595" y="4874"/>
                  <a:pt x="1503" y="4778"/>
                  <a:pt x="1409" y="4683"/>
                </a:cubicBezTo>
                <a:cubicBezTo>
                  <a:pt x="1339" y="4611"/>
                  <a:pt x="1266" y="4543"/>
                  <a:pt x="1195" y="4473"/>
                </a:cubicBezTo>
                <a:cubicBezTo>
                  <a:pt x="1177" y="4456"/>
                  <a:pt x="1159" y="4437"/>
                  <a:pt x="1135" y="4460"/>
                </a:cubicBezTo>
                <a:cubicBezTo>
                  <a:pt x="1113" y="4480"/>
                  <a:pt x="1116" y="4510"/>
                  <a:pt x="1121" y="4538"/>
                </a:cubicBezTo>
                <a:cubicBezTo>
                  <a:pt x="1138" y="4648"/>
                  <a:pt x="1186" y="4737"/>
                  <a:pt x="1246" y="4816"/>
                </a:cubicBezTo>
                <a:cubicBezTo>
                  <a:pt x="1319" y="4911"/>
                  <a:pt x="1395" y="5001"/>
                  <a:pt x="1474" y="5092"/>
                </a:cubicBezTo>
                <a:cubicBezTo>
                  <a:pt x="1389" y="5067"/>
                  <a:pt x="1305" y="5042"/>
                  <a:pt x="1221" y="5022"/>
                </a:cubicBezTo>
                <a:cubicBezTo>
                  <a:pt x="1259" y="5202"/>
                  <a:pt x="1348" y="5238"/>
                  <a:pt x="1428" y="5266"/>
                </a:cubicBezTo>
                <a:cubicBezTo>
                  <a:pt x="1535" y="5302"/>
                  <a:pt x="1637" y="5347"/>
                  <a:pt x="1739" y="5398"/>
                </a:cubicBezTo>
                <a:cubicBezTo>
                  <a:pt x="1782" y="5449"/>
                  <a:pt x="1824" y="5499"/>
                  <a:pt x="1866" y="5552"/>
                </a:cubicBezTo>
                <a:cubicBezTo>
                  <a:pt x="1909" y="5606"/>
                  <a:pt x="1949" y="5661"/>
                  <a:pt x="1989" y="5718"/>
                </a:cubicBezTo>
                <a:cubicBezTo>
                  <a:pt x="2018" y="5760"/>
                  <a:pt x="2053" y="5796"/>
                  <a:pt x="2019" y="5868"/>
                </a:cubicBezTo>
                <a:cubicBezTo>
                  <a:pt x="2004" y="5900"/>
                  <a:pt x="2102" y="6078"/>
                  <a:pt x="2133" y="6089"/>
                </a:cubicBezTo>
                <a:cubicBezTo>
                  <a:pt x="2138" y="6090"/>
                  <a:pt x="2143" y="6092"/>
                  <a:pt x="2146" y="6092"/>
                </a:cubicBezTo>
                <a:cubicBezTo>
                  <a:pt x="2213" y="6085"/>
                  <a:pt x="2228" y="6138"/>
                  <a:pt x="2229" y="6205"/>
                </a:cubicBezTo>
                <a:cubicBezTo>
                  <a:pt x="2230" y="6271"/>
                  <a:pt x="2219" y="6351"/>
                  <a:pt x="2310" y="6319"/>
                </a:cubicBezTo>
                <a:cubicBezTo>
                  <a:pt x="2320" y="6316"/>
                  <a:pt x="2323" y="6325"/>
                  <a:pt x="2327" y="6336"/>
                </a:cubicBezTo>
                <a:cubicBezTo>
                  <a:pt x="2426" y="6614"/>
                  <a:pt x="2594" y="6829"/>
                  <a:pt x="2759" y="7043"/>
                </a:cubicBezTo>
                <a:cubicBezTo>
                  <a:pt x="2768" y="7054"/>
                  <a:pt x="2777" y="7065"/>
                  <a:pt x="2786" y="7076"/>
                </a:cubicBezTo>
                <a:cubicBezTo>
                  <a:pt x="2613" y="7022"/>
                  <a:pt x="2042" y="6952"/>
                  <a:pt x="1875" y="6975"/>
                </a:cubicBezTo>
                <a:cubicBezTo>
                  <a:pt x="1726" y="6995"/>
                  <a:pt x="885" y="6656"/>
                  <a:pt x="711" y="6456"/>
                </a:cubicBezTo>
                <a:cubicBezTo>
                  <a:pt x="687" y="6613"/>
                  <a:pt x="739" y="6675"/>
                  <a:pt x="780" y="6746"/>
                </a:cubicBezTo>
                <a:cubicBezTo>
                  <a:pt x="839" y="6847"/>
                  <a:pt x="848" y="6919"/>
                  <a:pt x="738" y="7000"/>
                </a:cubicBezTo>
                <a:cubicBezTo>
                  <a:pt x="421" y="7230"/>
                  <a:pt x="424" y="7238"/>
                  <a:pt x="722" y="7550"/>
                </a:cubicBezTo>
                <a:cubicBezTo>
                  <a:pt x="735" y="7564"/>
                  <a:pt x="729" y="7610"/>
                  <a:pt x="732" y="7641"/>
                </a:cubicBezTo>
                <a:cubicBezTo>
                  <a:pt x="655" y="7687"/>
                  <a:pt x="564" y="7566"/>
                  <a:pt x="471" y="7697"/>
                </a:cubicBezTo>
                <a:cubicBezTo>
                  <a:pt x="869" y="8270"/>
                  <a:pt x="1475" y="8816"/>
                  <a:pt x="2024" y="9247"/>
                </a:cubicBezTo>
                <a:cubicBezTo>
                  <a:pt x="1580" y="9389"/>
                  <a:pt x="1313" y="8891"/>
                  <a:pt x="987" y="8955"/>
                </a:cubicBezTo>
                <a:cubicBezTo>
                  <a:pt x="824" y="9110"/>
                  <a:pt x="1309" y="9362"/>
                  <a:pt x="846" y="9435"/>
                </a:cubicBezTo>
                <a:cubicBezTo>
                  <a:pt x="1047" y="9572"/>
                  <a:pt x="1196" y="9706"/>
                  <a:pt x="1334" y="9863"/>
                </a:cubicBezTo>
                <a:cubicBezTo>
                  <a:pt x="1580" y="10144"/>
                  <a:pt x="1628" y="10331"/>
                  <a:pt x="1515" y="10709"/>
                </a:cubicBezTo>
                <a:cubicBezTo>
                  <a:pt x="1440" y="10958"/>
                  <a:pt x="1332" y="11186"/>
                  <a:pt x="1428" y="11484"/>
                </a:cubicBezTo>
                <a:cubicBezTo>
                  <a:pt x="1493" y="11687"/>
                  <a:pt x="1468" y="11821"/>
                  <a:pt x="1219" y="11729"/>
                </a:cubicBezTo>
                <a:cubicBezTo>
                  <a:pt x="950" y="11631"/>
                  <a:pt x="848" y="11815"/>
                  <a:pt x="917" y="12171"/>
                </a:cubicBezTo>
                <a:cubicBezTo>
                  <a:pt x="960" y="12400"/>
                  <a:pt x="914" y="12471"/>
                  <a:pt x="730" y="12445"/>
                </a:cubicBezTo>
                <a:cubicBezTo>
                  <a:pt x="526" y="12415"/>
                  <a:pt x="332" y="12266"/>
                  <a:pt x="79" y="12337"/>
                </a:cubicBezTo>
                <a:cubicBezTo>
                  <a:pt x="281" y="12754"/>
                  <a:pt x="712" y="12636"/>
                  <a:pt x="948" y="13032"/>
                </a:cubicBezTo>
                <a:cubicBezTo>
                  <a:pt x="667" y="13034"/>
                  <a:pt x="453" y="13032"/>
                  <a:pt x="245" y="12945"/>
                </a:cubicBezTo>
                <a:cubicBezTo>
                  <a:pt x="159" y="12910"/>
                  <a:pt x="64" y="12874"/>
                  <a:pt x="16" y="12994"/>
                </a:cubicBezTo>
                <a:cubicBezTo>
                  <a:pt x="-42" y="13138"/>
                  <a:pt x="76" y="13193"/>
                  <a:pt x="146" y="13219"/>
                </a:cubicBezTo>
                <a:cubicBezTo>
                  <a:pt x="344" y="13292"/>
                  <a:pt x="497" y="13465"/>
                  <a:pt x="662" y="13600"/>
                </a:cubicBezTo>
                <a:cubicBezTo>
                  <a:pt x="1023" y="13897"/>
                  <a:pt x="1419" y="14144"/>
                  <a:pt x="1725" y="14633"/>
                </a:cubicBezTo>
                <a:cubicBezTo>
                  <a:pt x="1341" y="14508"/>
                  <a:pt x="1054" y="14218"/>
                  <a:pt x="696" y="14158"/>
                </a:cubicBezTo>
                <a:cubicBezTo>
                  <a:pt x="1007" y="14605"/>
                  <a:pt x="1404" y="14896"/>
                  <a:pt x="1782" y="15221"/>
                </a:cubicBezTo>
                <a:cubicBezTo>
                  <a:pt x="1889" y="15312"/>
                  <a:pt x="1999" y="15375"/>
                  <a:pt x="2023" y="15574"/>
                </a:cubicBezTo>
                <a:cubicBezTo>
                  <a:pt x="2070" y="15959"/>
                  <a:pt x="2210" y="16280"/>
                  <a:pt x="2511" y="16449"/>
                </a:cubicBezTo>
                <a:cubicBezTo>
                  <a:pt x="2513" y="16451"/>
                  <a:pt x="2497" y="16508"/>
                  <a:pt x="2486" y="16549"/>
                </a:cubicBezTo>
                <a:cubicBezTo>
                  <a:pt x="2303" y="16561"/>
                  <a:pt x="2159" y="16333"/>
                  <a:pt x="1924" y="16407"/>
                </a:cubicBezTo>
                <a:cubicBezTo>
                  <a:pt x="2147" y="16717"/>
                  <a:pt x="2335" y="16995"/>
                  <a:pt x="2654" y="17143"/>
                </a:cubicBezTo>
                <a:cubicBezTo>
                  <a:pt x="2909" y="17261"/>
                  <a:pt x="3223" y="17328"/>
                  <a:pt x="3408" y="17709"/>
                </a:cubicBezTo>
                <a:cubicBezTo>
                  <a:pt x="3194" y="17784"/>
                  <a:pt x="3033" y="17690"/>
                  <a:pt x="2873" y="17623"/>
                </a:cubicBezTo>
                <a:cubicBezTo>
                  <a:pt x="2626" y="17521"/>
                  <a:pt x="2384" y="17404"/>
                  <a:pt x="2137" y="17300"/>
                </a:cubicBezTo>
                <a:cubicBezTo>
                  <a:pt x="2043" y="17261"/>
                  <a:pt x="1941" y="17231"/>
                  <a:pt x="1881" y="17421"/>
                </a:cubicBezTo>
                <a:cubicBezTo>
                  <a:pt x="2193" y="17462"/>
                  <a:pt x="2381" y="17717"/>
                  <a:pt x="2578" y="17956"/>
                </a:cubicBezTo>
                <a:cubicBezTo>
                  <a:pt x="2688" y="18091"/>
                  <a:pt x="2778" y="18272"/>
                  <a:pt x="2977" y="18203"/>
                </a:cubicBezTo>
                <a:cubicBezTo>
                  <a:pt x="3082" y="18168"/>
                  <a:pt x="3149" y="18269"/>
                  <a:pt x="3137" y="18393"/>
                </a:cubicBezTo>
                <a:cubicBezTo>
                  <a:pt x="3098" y="18832"/>
                  <a:pt x="3341" y="18986"/>
                  <a:pt x="3594" y="19070"/>
                </a:cubicBezTo>
                <a:cubicBezTo>
                  <a:pt x="4071" y="19230"/>
                  <a:pt x="4469" y="19605"/>
                  <a:pt x="4934" y="19810"/>
                </a:cubicBezTo>
                <a:cubicBezTo>
                  <a:pt x="5386" y="20009"/>
                  <a:pt x="8780" y="20933"/>
                  <a:pt x="9639" y="21025"/>
                </a:cubicBezTo>
                <a:cubicBezTo>
                  <a:pt x="14898" y="21586"/>
                  <a:pt x="18680" y="17157"/>
                  <a:pt x="18697" y="17096"/>
                </a:cubicBezTo>
                <a:cubicBezTo>
                  <a:pt x="18777" y="16812"/>
                  <a:pt x="18974" y="16689"/>
                  <a:pt x="19153" y="16536"/>
                </a:cubicBezTo>
                <a:cubicBezTo>
                  <a:pt x="19309" y="16403"/>
                  <a:pt x="19475" y="16261"/>
                  <a:pt x="19539" y="16032"/>
                </a:cubicBezTo>
                <a:cubicBezTo>
                  <a:pt x="19625" y="15729"/>
                  <a:pt x="19383" y="15978"/>
                  <a:pt x="19338" y="15861"/>
                </a:cubicBezTo>
                <a:cubicBezTo>
                  <a:pt x="19430" y="15704"/>
                  <a:pt x="19573" y="15560"/>
                  <a:pt x="19611" y="15381"/>
                </a:cubicBezTo>
                <a:cubicBezTo>
                  <a:pt x="19747" y="14734"/>
                  <a:pt x="20040" y="14263"/>
                  <a:pt x="20478" y="13897"/>
                </a:cubicBezTo>
                <a:cubicBezTo>
                  <a:pt x="20604" y="13791"/>
                  <a:pt x="20687" y="13602"/>
                  <a:pt x="20859" y="13571"/>
                </a:cubicBezTo>
                <a:cubicBezTo>
                  <a:pt x="21241" y="13504"/>
                  <a:pt x="21120" y="12981"/>
                  <a:pt x="21322" y="12749"/>
                </a:cubicBezTo>
                <a:cubicBezTo>
                  <a:pt x="21360" y="12706"/>
                  <a:pt x="21394" y="11606"/>
                  <a:pt x="21387" y="11547"/>
                </a:cubicBezTo>
                <a:cubicBezTo>
                  <a:pt x="21377" y="11462"/>
                  <a:pt x="21332" y="12393"/>
                  <a:pt x="21293" y="12319"/>
                </a:cubicBezTo>
                <a:cubicBezTo>
                  <a:pt x="21253" y="12242"/>
                  <a:pt x="21194" y="12176"/>
                  <a:pt x="21222" y="12076"/>
                </a:cubicBezTo>
                <a:cubicBezTo>
                  <a:pt x="21234" y="12034"/>
                  <a:pt x="21226" y="11891"/>
                  <a:pt x="21315" y="12004"/>
                </a:cubicBezTo>
                <a:cubicBezTo>
                  <a:pt x="21558" y="12312"/>
                  <a:pt x="21292" y="10771"/>
                  <a:pt x="20956" y="10732"/>
                </a:cubicBezTo>
                <a:cubicBezTo>
                  <a:pt x="21078" y="10302"/>
                  <a:pt x="21078" y="10302"/>
                  <a:pt x="20679" y="10242"/>
                </a:cubicBezTo>
                <a:cubicBezTo>
                  <a:pt x="20832" y="9969"/>
                  <a:pt x="20832" y="9899"/>
                  <a:pt x="20647" y="9805"/>
                </a:cubicBezTo>
                <a:cubicBezTo>
                  <a:pt x="20468" y="9715"/>
                  <a:pt x="20270" y="9686"/>
                  <a:pt x="20105" y="9547"/>
                </a:cubicBezTo>
                <a:cubicBezTo>
                  <a:pt x="20257" y="9197"/>
                  <a:pt x="20300" y="8793"/>
                  <a:pt x="20614" y="8622"/>
                </a:cubicBezTo>
                <a:cubicBezTo>
                  <a:pt x="20664" y="8596"/>
                  <a:pt x="20698" y="8490"/>
                  <a:pt x="20665" y="8431"/>
                </a:cubicBezTo>
                <a:cubicBezTo>
                  <a:pt x="20551" y="8211"/>
                  <a:pt x="20715" y="7791"/>
                  <a:pt x="20360" y="7746"/>
                </a:cubicBezTo>
                <a:cubicBezTo>
                  <a:pt x="20316" y="7740"/>
                  <a:pt x="20275" y="7697"/>
                  <a:pt x="20310" y="7636"/>
                </a:cubicBezTo>
                <a:cubicBezTo>
                  <a:pt x="20429" y="7429"/>
                  <a:pt x="20285" y="7443"/>
                  <a:pt x="20197" y="7417"/>
                </a:cubicBezTo>
                <a:cubicBezTo>
                  <a:pt x="20091" y="7386"/>
                  <a:pt x="19971" y="7476"/>
                  <a:pt x="19873" y="7364"/>
                </a:cubicBezTo>
                <a:cubicBezTo>
                  <a:pt x="19896" y="7246"/>
                  <a:pt x="19981" y="7247"/>
                  <a:pt x="20041" y="7210"/>
                </a:cubicBezTo>
                <a:cubicBezTo>
                  <a:pt x="20217" y="7099"/>
                  <a:pt x="20360" y="6969"/>
                  <a:pt x="20368" y="6686"/>
                </a:cubicBezTo>
                <a:cubicBezTo>
                  <a:pt x="20375" y="6457"/>
                  <a:pt x="20393" y="6255"/>
                  <a:pt x="20151" y="6185"/>
                </a:cubicBezTo>
                <a:cubicBezTo>
                  <a:pt x="20113" y="6174"/>
                  <a:pt x="20093" y="6145"/>
                  <a:pt x="20086" y="6106"/>
                </a:cubicBezTo>
                <a:cubicBezTo>
                  <a:pt x="20114" y="6068"/>
                  <a:pt x="20140" y="6029"/>
                  <a:pt x="20173" y="6001"/>
                </a:cubicBezTo>
                <a:cubicBezTo>
                  <a:pt x="20281" y="5910"/>
                  <a:pt x="20318" y="5774"/>
                  <a:pt x="20350" y="5633"/>
                </a:cubicBezTo>
                <a:cubicBezTo>
                  <a:pt x="20371" y="5543"/>
                  <a:pt x="20395" y="5454"/>
                  <a:pt x="20443" y="5376"/>
                </a:cubicBezTo>
                <a:cubicBezTo>
                  <a:pt x="20471" y="5328"/>
                  <a:pt x="20507" y="5292"/>
                  <a:pt x="20552" y="5272"/>
                </a:cubicBezTo>
                <a:cubicBezTo>
                  <a:pt x="20591" y="5253"/>
                  <a:pt x="20603" y="5229"/>
                  <a:pt x="20576" y="5183"/>
                </a:cubicBezTo>
                <a:cubicBezTo>
                  <a:pt x="20501" y="5054"/>
                  <a:pt x="20471" y="4913"/>
                  <a:pt x="20521" y="4748"/>
                </a:cubicBezTo>
                <a:cubicBezTo>
                  <a:pt x="20536" y="4698"/>
                  <a:pt x="20526" y="4655"/>
                  <a:pt x="20490" y="4636"/>
                </a:cubicBezTo>
                <a:cubicBezTo>
                  <a:pt x="20341" y="4557"/>
                  <a:pt x="20304" y="4373"/>
                  <a:pt x="20241" y="4218"/>
                </a:cubicBezTo>
                <a:cubicBezTo>
                  <a:pt x="20151" y="3997"/>
                  <a:pt x="20069" y="3771"/>
                  <a:pt x="20007" y="3532"/>
                </a:cubicBezTo>
                <a:cubicBezTo>
                  <a:pt x="19970" y="3389"/>
                  <a:pt x="19934" y="3247"/>
                  <a:pt x="19959" y="3089"/>
                </a:cubicBezTo>
                <a:cubicBezTo>
                  <a:pt x="19965" y="3050"/>
                  <a:pt x="19955" y="3017"/>
                  <a:pt x="19940" y="2988"/>
                </a:cubicBezTo>
                <a:cubicBezTo>
                  <a:pt x="19876" y="2858"/>
                  <a:pt x="19884" y="2722"/>
                  <a:pt x="19933" y="2580"/>
                </a:cubicBezTo>
                <a:cubicBezTo>
                  <a:pt x="19963" y="2495"/>
                  <a:pt x="19959" y="2484"/>
                  <a:pt x="19883" y="2487"/>
                </a:cubicBezTo>
                <a:cubicBezTo>
                  <a:pt x="19729" y="2491"/>
                  <a:pt x="19575" y="2499"/>
                  <a:pt x="19423" y="2473"/>
                </a:cubicBezTo>
                <a:cubicBezTo>
                  <a:pt x="19252" y="2443"/>
                  <a:pt x="19197" y="2375"/>
                  <a:pt x="19326" y="2177"/>
                </a:cubicBezTo>
                <a:cubicBezTo>
                  <a:pt x="19354" y="2135"/>
                  <a:pt x="19378" y="2089"/>
                  <a:pt x="19391" y="2036"/>
                </a:cubicBezTo>
                <a:cubicBezTo>
                  <a:pt x="19400" y="1994"/>
                  <a:pt x="19392" y="1964"/>
                  <a:pt x="19364" y="1944"/>
                </a:cubicBezTo>
                <a:cubicBezTo>
                  <a:pt x="19332" y="1919"/>
                  <a:pt x="19314" y="1953"/>
                  <a:pt x="19296" y="1978"/>
                </a:cubicBezTo>
                <a:cubicBezTo>
                  <a:pt x="19196" y="2112"/>
                  <a:pt x="19070" y="2204"/>
                  <a:pt x="18950" y="2305"/>
                </a:cubicBezTo>
                <a:cubicBezTo>
                  <a:pt x="18778" y="2451"/>
                  <a:pt x="18597" y="2580"/>
                  <a:pt x="18444" y="2757"/>
                </a:cubicBezTo>
                <a:cubicBezTo>
                  <a:pt x="18404" y="2802"/>
                  <a:pt x="18341" y="2768"/>
                  <a:pt x="18336" y="2692"/>
                </a:cubicBezTo>
                <a:cubicBezTo>
                  <a:pt x="18332" y="2616"/>
                  <a:pt x="18301" y="2616"/>
                  <a:pt x="18254" y="2634"/>
                </a:cubicBezTo>
                <a:cubicBezTo>
                  <a:pt x="18199" y="2656"/>
                  <a:pt x="18144" y="2678"/>
                  <a:pt x="18089" y="2703"/>
                </a:cubicBezTo>
                <a:cubicBezTo>
                  <a:pt x="18033" y="2729"/>
                  <a:pt x="18008" y="2785"/>
                  <a:pt x="18002" y="2855"/>
                </a:cubicBezTo>
                <a:cubicBezTo>
                  <a:pt x="18000" y="2882"/>
                  <a:pt x="18001" y="2914"/>
                  <a:pt x="18021" y="2919"/>
                </a:cubicBezTo>
                <a:cubicBezTo>
                  <a:pt x="18107" y="2939"/>
                  <a:pt x="17835" y="2851"/>
                  <a:pt x="17807" y="2788"/>
                </a:cubicBezTo>
                <a:cubicBezTo>
                  <a:pt x="17806" y="2785"/>
                  <a:pt x="17124" y="3009"/>
                  <a:pt x="16916" y="3151"/>
                </a:cubicBezTo>
                <a:close/>
                <a:moveTo>
                  <a:pt x="2744" y="5571"/>
                </a:moveTo>
                <a:cubicBezTo>
                  <a:pt x="2721" y="5544"/>
                  <a:pt x="2696" y="5519"/>
                  <a:pt x="2673" y="5491"/>
                </a:cubicBezTo>
                <a:cubicBezTo>
                  <a:pt x="2677" y="5485"/>
                  <a:pt x="2681" y="5479"/>
                  <a:pt x="2685" y="5473"/>
                </a:cubicBezTo>
                <a:cubicBezTo>
                  <a:pt x="2732" y="5516"/>
                  <a:pt x="2779" y="5560"/>
                  <a:pt x="2827" y="5603"/>
                </a:cubicBezTo>
                <a:cubicBezTo>
                  <a:pt x="2800" y="5592"/>
                  <a:pt x="2771" y="5582"/>
                  <a:pt x="2744" y="5571"/>
                </a:cubicBezTo>
                <a:close/>
                <a:moveTo>
                  <a:pt x="3534" y="3291"/>
                </a:moveTo>
                <a:cubicBezTo>
                  <a:pt x="3818" y="3552"/>
                  <a:pt x="4101" y="3815"/>
                  <a:pt x="4385" y="4076"/>
                </a:cubicBezTo>
                <a:cubicBezTo>
                  <a:pt x="4380" y="4082"/>
                  <a:pt x="4377" y="4089"/>
                  <a:pt x="4372" y="4095"/>
                </a:cubicBezTo>
                <a:cubicBezTo>
                  <a:pt x="4061" y="3874"/>
                  <a:pt x="3767" y="3628"/>
                  <a:pt x="3534" y="3291"/>
                </a:cubicBezTo>
                <a:close/>
              </a:path>
            </a:pathLst>
          </a:custGeom>
          <a:solidFill>
            <a:srgbClr val="ACA26E">
              <a:alpha val="20000"/>
            </a:srgbClr>
          </a:solidFill>
          <a:ln w="12700">
            <a:miter lim="400000"/>
          </a:ln>
        </p:spPr>
        <p:txBody>
          <a:bodyPr lIns="34289" tIns="34289" rIns="34289" bIns="34289" anchor="ctr"/>
          <a:lstStyle/>
          <a:p>
            <a:pPr>
              <a:defRPr>
                <a:solidFill>
                  <a:srgbClr val="FFFFFF"/>
                </a:solidFill>
                <a:latin typeface="Century Gothic"/>
                <a:ea typeface="Century Gothic"/>
                <a:cs typeface="Century Gothic"/>
                <a:sym typeface="Century Gothic"/>
              </a:defRPr>
            </a:pPr>
          </a:p>
        </p:txBody>
      </p:sp>
      <p:sp>
        <p:nvSpPr>
          <p:cNvPr id="156" name="Title Text"/>
          <p:cNvSpPr txBox="1"/>
          <p:nvPr>
            <p:ph type="title"/>
          </p:nvPr>
        </p:nvSpPr>
        <p:spPr>
          <a:xfrm>
            <a:off x="1131570" y="2050541"/>
            <a:ext cx="4279392" cy="2448307"/>
          </a:xfrm>
          <a:prstGeom prst="rect">
            <a:avLst/>
          </a:prstGeom>
        </p:spPr>
        <p:txBody>
          <a:bodyPr lIns="34289" tIns="34289" rIns="34289" bIns="34289" anchor="b"/>
          <a:lstStyle>
            <a:lvl1pPr>
              <a:lnSpc>
                <a:spcPct val="90000"/>
              </a:lnSpc>
              <a:defRPr i="1" sz="4800">
                <a:solidFill>
                  <a:srgbClr val="FFFFFF"/>
                </a:solidFill>
                <a:latin typeface="Elephant"/>
                <a:ea typeface="Elephant"/>
                <a:cs typeface="Elephant"/>
                <a:sym typeface="Elephant"/>
              </a:defRPr>
            </a:lvl1pPr>
          </a:lstStyle>
          <a:p>
            <a:pPr/>
            <a:r>
              <a:t>Title Text</a:t>
            </a:r>
          </a:p>
        </p:txBody>
      </p:sp>
      <p:sp>
        <p:nvSpPr>
          <p:cNvPr id="157" name="Body Level One…"/>
          <p:cNvSpPr txBox="1"/>
          <p:nvPr>
            <p:ph type="body" sz="quarter" idx="1"/>
          </p:nvPr>
        </p:nvSpPr>
        <p:spPr>
          <a:xfrm>
            <a:off x="1143000" y="4553711"/>
            <a:ext cx="4279392" cy="747523"/>
          </a:xfrm>
          <a:prstGeom prst="rect">
            <a:avLst/>
          </a:prstGeom>
        </p:spPr>
        <p:txBody>
          <a:bodyPr lIns="34289" tIns="34289" rIns="34289" bIns="34289"/>
          <a:lstStyle>
            <a:lvl1pPr marL="0" indent="0">
              <a:spcBef>
                <a:spcPts val="1000"/>
              </a:spcBef>
              <a:buClrTx/>
              <a:buSzTx/>
              <a:buFontTx/>
              <a:buNone/>
              <a:defRPr cap="all" sz="2400">
                <a:solidFill>
                  <a:srgbClr val="FFFFFF"/>
                </a:solidFill>
                <a:latin typeface="Century Gothic"/>
                <a:ea typeface="Century Gothic"/>
                <a:cs typeface="Century Gothic"/>
                <a:sym typeface="Century Gothic"/>
              </a:defRPr>
            </a:lvl1pPr>
            <a:lvl2pPr marL="0" indent="457200">
              <a:spcBef>
                <a:spcPts val="1000"/>
              </a:spcBef>
              <a:buClrTx/>
              <a:buSzTx/>
              <a:buFontTx/>
              <a:buNone/>
              <a:defRPr cap="all" sz="2400">
                <a:solidFill>
                  <a:srgbClr val="FFFFFF"/>
                </a:solidFill>
                <a:latin typeface="Century Gothic"/>
                <a:ea typeface="Century Gothic"/>
                <a:cs typeface="Century Gothic"/>
                <a:sym typeface="Century Gothic"/>
              </a:defRPr>
            </a:lvl2pPr>
            <a:lvl3pPr marL="0" indent="914400">
              <a:spcBef>
                <a:spcPts val="1000"/>
              </a:spcBef>
              <a:buClrTx/>
              <a:buSzTx/>
              <a:buFontTx/>
              <a:buNone/>
              <a:defRPr cap="all" sz="2400">
                <a:solidFill>
                  <a:srgbClr val="FFFFFF"/>
                </a:solidFill>
                <a:latin typeface="Century Gothic"/>
                <a:ea typeface="Century Gothic"/>
                <a:cs typeface="Century Gothic"/>
                <a:sym typeface="Century Gothic"/>
              </a:defRPr>
            </a:lvl3pPr>
            <a:lvl4pPr marL="0" indent="1371600">
              <a:spcBef>
                <a:spcPts val="1000"/>
              </a:spcBef>
              <a:buClrTx/>
              <a:buSzTx/>
              <a:buFontTx/>
              <a:buNone/>
              <a:defRPr cap="all" sz="2400">
                <a:solidFill>
                  <a:srgbClr val="FFFFFF"/>
                </a:solidFill>
                <a:latin typeface="Century Gothic"/>
                <a:ea typeface="Century Gothic"/>
                <a:cs typeface="Century Gothic"/>
                <a:sym typeface="Century Gothic"/>
              </a:defRPr>
            </a:lvl4pPr>
            <a:lvl5pPr marL="0" indent="1828800">
              <a:spcBef>
                <a:spcPts val="1000"/>
              </a:spcBef>
              <a:buClrTx/>
              <a:buSzTx/>
              <a:buFontTx/>
              <a:buNone/>
              <a:defRPr cap="all" sz="2400">
                <a:solidFill>
                  <a:srgbClr val="FFFFFF"/>
                </a:solidFill>
                <a:latin typeface="Century Gothic"/>
                <a:ea typeface="Century Gothic"/>
                <a:cs typeface="Century Gothic"/>
                <a:sym typeface="Century Gothic"/>
              </a:defRPr>
            </a:lvl5pPr>
          </a:lstStyle>
          <a:p>
            <a:pPr/>
            <a:r>
              <a:t>Body Level One</a:t>
            </a:r>
          </a:p>
          <a:p>
            <a:pPr lvl="1"/>
            <a:r>
              <a:t>Body Level Two</a:t>
            </a:r>
          </a:p>
          <a:p>
            <a:pPr lvl="2"/>
            <a:r>
              <a:t>Body Level Three</a:t>
            </a:r>
          </a:p>
          <a:p>
            <a:pPr lvl="3"/>
            <a:r>
              <a:t>Body Level Four</a:t>
            </a:r>
          </a:p>
          <a:p>
            <a:pPr lvl="4"/>
            <a:r>
              <a:t>Body Level Five</a:t>
            </a:r>
          </a:p>
        </p:txBody>
      </p:sp>
      <p:sp>
        <p:nvSpPr>
          <p:cNvPr id="158" name="Slide Number"/>
          <p:cNvSpPr txBox="1"/>
          <p:nvPr>
            <p:ph type="sldNum" sz="quarter" idx="2"/>
          </p:nvPr>
        </p:nvSpPr>
        <p:spPr>
          <a:xfrm>
            <a:off x="8265150" y="5631894"/>
            <a:ext cx="250201" cy="259081"/>
          </a:xfrm>
          <a:prstGeom prst="rect">
            <a:avLst/>
          </a:prstGeom>
        </p:spPr>
        <p:txBody>
          <a:bodyPr lIns="34289" tIns="34289" rIns="34289" bIns="34289" anchor="ctr"/>
          <a:lstStyle>
            <a:lvl1pPr>
              <a:defRPr sz="1200">
                <a:latin typeface="Century Gothic"/>
                <a:ea typeface="Century Gothic"/>
                <a:cs typeface="Century Gothic"/>
                <a:sym typeface="Century Gothic"/>
              </a:defRPr>
            </a:lvl1p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gradFill flip="none" rotWithShape="1">
          <a:gsLst>
            <a:gs pos="0">
              <a:schemeClr val="accent2"/>
            </a:gs>
            <a:gs pos="67000">
              <a:srgbClr val="83BCC1"/>
            </a:gs>
            <a:gs pos="100000">
              <a:srgbClr val="E3E3EB"/>
            </a:gs>
          </a:gsLst>
          <a:lin ang="5400000" scaled="0"/>
        </a:gradFill>
      </p:bgPr>
    </p:bg>
    <p:spTree>
      <p:nvGrpSpPr>
        <p:cNvPr id="1" name=""/>
        <p:cNvGrpSpPr/>
        <p:nvPr/>
      </p:nvGrpSpPr>
      <p:grpSpPr>
        <a:xfrm>
          <a:off x="0" y="0"/>
          <a:ext cx="0" cy="0"/>
          <a:chOff x="0" y="0"/>
          <a:chExt cx="0" cy="0"/>
        </a:xfrm>
      </p:grpSpPr>
      <p:sp>
        <p:nvSpPr>
          <p:cNvPr id="2" name="Rectangle 27"/>
          <p:cNvSpPr/>
          <p:nvPr/>
        </p:nvSpPr>
        <p:spPr>
          <a:xfrm>
            <a:off x="1" y="366817"/>
            <a:ext cx="9144001" cy="84408"/>
          </a:xfrm>
          <a:prstGeom prst="rect">
            <a:avLst/>
          </a:prstGeom>
          <a:solidFill>
            <a:schemeClr val="accent2">
              <a:alpha val="50000"/>
            </a:schemeClr>
          </a:solidFill>
          <a:ln w="12700">
            <a:miter lim="400000"/>
          </a:ln>
        </p:spPr>
        <p:txBody>
          <a:bodyPr lIns="45719" rIns="45719" anchor="ctr"/>
          <a:lstStyle/>
          <a:p>
            <a:pPr algn="ctr">
              <a:defRPr>
                <a:solidFill>
                  <a:srgbClr val="FFFFFF"/>
                </a:solidFill>
              </a:defRPr>
            </a:pPr>
          </a:p>
        </p:txBody>
      </p:sp>
      <p:sp>
        <p:nvSpPr>
          <p:cNvPr id="3" name="Rectangle 28"/>
          <p:cNvSpPr/>
          <p:nvPr/>
        </p:nvSpPr>
        <p:spPr>
          <a:xfrm>
            <a:off x="0" y="-1"/>
            <a:ext cx="9144000" cy="310663"/>
          </a:xfrm>
          <a:prstGeom prst="rect">
            <a:avLst/>
          </a:prstGeom>
          <a:solidFill>
            <a:srgbClr val="424456"/>
          </a:solidFill>
          <a:ln w="12700">
            <a:miter lim="400000"/>
          </a:ln>
        </p:spPr>
        <p:txBody>
          <a:bodyPr lIns="45719" rIns="45719" anchor="ctr"/>
          <a:lstStyle/>
          <a:p>
            <a:pPr algn="ctr">
              <a:defRPr>
                <a:solidFill>
                  <a:srgbClr val="FFFFFF"/>
                </a:solidFill>
              </a:defRPr>
            </a:pPr>
          </a:p>
        </p:txBody>
      </p:sp>
      <p:sp>
        <p:nvSpPr>
          <p:cNvPr id="4" name="Rectangle 29"/>
          <p:cNvSpPr/>
          <p:nvPr/>
        </p:nvSpPr>
        <p:spPr>
          <a:xfrm>
            <a:off x="0" y="308275"/>
            <a:ext cx="9144001" cy="91443"/>
          </a:xfrm>
          <a:prstGeom prst="rect">
            <a:avLst/>
          </a:prstGeom>
          <a:solidFill>
            <a:schemeClr val="accent2"/>
          </a:solidFill>
          <a:ln w="12700">
            <a:miter lim="400000"/>
          </a:ln>
        </p:spPr>
        <p:txBody>
          <a:bodyPr lIns="45719" rIns="45719" anchor="ctr"/>
          <a:lstStyle/>
          <a:p>
            <a:pPr algn="ctr">
              <a:defRPr>
                <a:solidFill>
                  <a:srgbClr val="FFFFFF"/>
                </a:solidFill>
              </a:defRPr>
            </a:pPr>
          </a:p>
        </p:txBody>
      </p:sp>
      <p:sp>
        <p:nvSpPr>
          <p:cNvPr id="5" name="Rectangle 30"/>
          <p:cNvSpPr/>
          <p:nvPr/>
        </p:nvSpPr>
        <p:spPr>
          <a:xfrm flipV="1">
            <a:off x="5410182" y="360246"/>
            <a:ext cx="3733820" cy="91088"/>
          </a:xfrm>
          <a:prstGeom prst="rect">
            <a:avLst/>
          </a:prstGeom>
          <a:solidFill>
            <a:schemeClr val="accent2"/>
          </a:solidFill>
          <a:ln w="12700">
            <a:miter lim="400000"/>
          </a:ln>
        </p:spPr>
        <p:txBody>
          <a:bodyPr lIns="45719" rIns="45719" anchor="ctr"/>
          <a:lstStyle/>
          <a:p>
            <a:pPr algn="ctr">
              <a:defRPr>
                <a:solidFill>
                  <a:srgbClr val="FFFFFF"/>
                </a:solidFill>
              </a:defRPr>
            </a:pPr>
          </a:p>
        </p:txBody>
      </p:sp>
      <p:sp>
        <p:nvSpPr>
          <p:cNvPr id="6" name="Rectangle 31"/>
          <p:cNvSpPr/>
          <p:nvPr/>
        </p:nvSpPr>
        <p:spPr>
          <a:xfrm flipV="1">
            <a:off x="5410200" y="440111"/>
            <a:ext cx="3733802" cy="180036"/>
          </a:xfrm>
          <a:prstGeom prst="rect">
            <a:avLst/>
          </a:prstGeom>
          <a:solidFill>
            <a:schemeClr val="accent2">
              <a:alpha val="50000"/>
            </a:schemeClr>
          </a:solidFill>
          <a:ln w="12700">
            <a:miter lim="400000"/>
          </a:ln>
        </p:spPr>
        <p:txBody>
          <a:bodyPr lIns="45719" rIns="45719" anchor="ctr"/>
          <a:lstStyle/>
          <a:p>
            <a:pPr algn="ctr">
              <a:defRPr>
                <a:solidFill>
                  <a:srgbClr val="FFFFFF"/>
                </a:solidFill>
              </a:defRPr>
            </a:pPr>
          </a:p>
        </p:txBody>
      </p:sp>
      <p:sp>
        <p:nvSpPr>
          <p:cNvPr id="7" name="Rounded Rectangle 32"/>
          <p:cNvSpPr/>
          <p:nvPr/>
        </p:nvSpPr>
        <p:spPr>
          <a:xfrm>
            <a:off x="5407338" y="497503"/>
            <a:ext cx="3063241" cy="27433"/>
          </a:xfrm>
          <a:prstGeom prst="roundRect">
            <a:avLst>
              <a:gd name="adj" fmla="val 16667"/>
            </a:avLst>
          </a:prstGeom>
          <a:ln w="12700">
            <a:miter lim="400000"/>
          </a:ln>
        </p:spPr>
        <p:txBody>
          <a:bodyPr lIns="45719" rIns="45719" anchor="ctr"/>
          <a:lstStyle/>
          <a:p>
            <a:pPr algn="ctr">
              <a:defRPr>
                <a:solidFill>
                  <a:srgbClr val="FFFFFF"/>
                </a:solidFill>
              </a:defRPr>
            </a:pPr>
          </a:p>
        </p:txBody>
      </p:sp>
      <p:sp>
        <p:nvSpPr>
          <p:cNvPr id="8" name="Rounded Rectangle 33"/>
          <p:cNvSpPr/>
          <p:nvPr/>
        </p:nvSpPr>
        <p:spPr>
          <a:xfrm>
            <a:off x="7373646" y="588942"/>
            <a:ext cx="1600201" cy="36577"/>
          </a:xfrm>
          <a:prstGeom prst="roundRect">
            <a:avLst>
              <a:gd name="adj" fmla="val 16667"/>
            </a:avLst>
          </a:prstGeom>
          <a:ln w="12700">
            <a:miter lim="400000"/>
          </a:ln>
        </p:spPr>
        <p:txBody>
          <a:bodyPr lIns="45719" rIns="45719" anchor="ctr"/>
          <a:lstStyle/>
          <a:p>
            <a:pPr algn="ctr">
              <a:defRPr>
                <a:solidFill>
                  <a:srgbClr val="FFFFFF"/>
                </a:solidFill>
              </a:defRPr>
            </a:pPr>
          </a:p>
        </p:txBody>
      </p:sp>
      <p:sp>
        <p:nvSpPr>
          <p:cNvPr id="9" name="Rectangle 34"/>
          <p:cNvSpPr/>
          <p:nvPr/>
        </p:nvSpPr>
        <p:spPr>
          <a:xfrm>
            <a:off x="9084965" y="-2001"/>
            <a:ext cx="57627" cy="621792"/>
          </a:xfrm>
          <a:prstGeom prst="rect">
            <a:avLst/>
          </a:prstGeom>
          <a:solidFill>
            <a:srgbClr val="FFFFFF">
              <a:alpha val="65098"/>
            </a:srgbClr>
          </a:solidFill>
          <a:ln w="12700">
            <a:miter lim="400000"/>
          </a:ln>
        </p:spPr>
        <p:txBody>
          <a:bodyPr lIns="45719" rIns="45719" anchor="ctr"/>
          <a:lstStyle/>
          <a:p>
            <a:pPr algn="ctr">
              <a:defRPr>
                <a:solidFill>
                  <a:srgbClr val="FFFFFF"/>
                </a:solidFill>
              </a:defRPr>
            </a:pPr>
          </a:p>
        </p:txBody>
      </p:sp>
      <p:sp>
        <p:nvSpPr>
          <p:cNvPr id="10" name="Rectangle 35"/>
          <p:cNvSpPr/>
          <p:nvPr/>
        </p:nvSpPr>
        <p:spPr>
          <a:xfrm>
            <a:off x="9044481" y="-2001"/>
            <a:ext cx="27433" cy="621792"/>
          </a:xfrm>
          <a:prstGeom prst="rect">
            <a:avLst/>
          </a:prstGeom>
          <a:solidFill>
            <a:srgbClr val="FFFFFF">
              <a:alpha val="65098"/>
            </a:srgbClr>
          </a:solidFill>
          <a:ln w="12700">
            <a:miter lim="400000"/>
          </a:ln>
        </p:spPr>
        <p:txBody>
          <a:bodyPr lIns="45719" rIns="45719" anchor="ctr"/>
          <a:lstStyle/>
          <a:p>
            <a:pPr algn="ctr">
              <a:defRPr>
                <a:solidFill>
                  <a:srgbClr val="FFFFFF"/>
                </a:solidFill>
              </a:defRPr>
            </a:pPr>
          </a:p>
        </p:txBody>
      </p:sp>
      <p:sp>
        <p:nvSpPr>
          <p:cNvPr id="11" name="Rectangle 36"/>
          <p:cNvSpPr/>
          <p:nvPr/>
        </p:nvSpPr>
        <p:spPr>
          <a:xfrm>
            <a:off x="9023649" y="-2001"/>
            <a:ext cx="12701" cy="621792"/>
          </a:xfrm>
          <a:prstGeom prst="rect">
            <a:avLst/>
          </a:prstGeom>
          <a:solidFill>
            <a:srgbClr val="FFFFFF">
              <a:alpha val="60000"/>
            </a:srgbClr>
          </a:solidFill>
          <a:ln w="12700">
            <a:miter lim="400000"/>
          </a:ln>
        </p:spPr>
        <p:txBody>
          <a:bodyPr lIns="45719" rIns="45719" anchor="ctr"/>
          <a:lstStyle/>
          <a:p>
            <a:pPr algn="ctr">
              <a:defRPr>
                <a:solidFill>
                  <a:srgbClr val="FFFFFF"/>
                </a:solidFill>
              </a:defRPr>
            </a:pPr>
          </a:p>
        </p:txBody>
      </p:sp>
      <p:sp>
        <p:nvSpPr>
          <p:cNvPr id="12" name="Rectangle 37"/>
          <p:cNvSpPr/>
          <p:nvPr/>
        </p:nvSpPr>
        <p:spPr>
          <a:xfrm>
            <a:off x="8975422" y="-2001"/>
            <a:ext cx="27433" cy="621792"/>
          </a:xfrm>
          <a:prstGeom prst="rect">
            <a:avLst/>
          </a:prstGeom>
          <a:solidFill>
            <a:srgbClr val="FFFFFF">
              <a:alpha val="40000"/>
            </a:srgbClr>
          </a:solidFill>
          <a:ln w="12700">
            <a:miter lim="400000"/>
          </a:ln>
        </p:spPr>
        <p:txBody>
          <a:bodyPr lIns="45719" rIns="45719" anchor="ctr"/>
          <a:lstStyle/>
          <a:p>
            <a:pPr algn="ctr">
              <a:defRPr>
                <a:solidFill>
                  <a:srgbClr val="FFFFFF"/>
                </a:solidFill>
              </a:defRPr>
            </a:pPr>
          </a:p>
        </p:txBody>
      </p:sp>
      <p:sp>
        <p:nvSpPr>
          <p:cNvPr id="13" name="Rectangle 38"/>
          <p:cNvSpPr/>
          <p:nvPr/>
        </p:nvSpPr>
        <p:spPr>
          <a:xfrm>
            <a:off x="8915676" y="379"/>
            <a:ext cx="54865" cy="585218"/>
          </a:xfrm>
          <a:prstGeom prst="rect">
            <a:avLst/>
          </a:prstGeom>
          <a:solidFill>
            <a:srgbClr val="FFFFFF">
              <a:alpha val="20000"/>
            </a:srgbClr>
          </a:solidFill>
          <a:ln w="12700">
            <a:miter lim="400000"/>
          </a:ln>
        </p:spPr>
        <p:txBody>
          <a:bodyPr lIns="45719" rIns="45719" anchor="ctr"/>
          <a:lstStyle/>
          <a:p>
            <a:pPr algn="ctr">
              <a:defRPr>
                <a:solidFill>
                  <a:srgbClr val="FFFFFF"/>
                </a:solidFill>
              </a:defRPr>
            </a:pPr>
          </a:p>
        </p:txBody>
      </p:sp>
      <p:sp>
        <p:nvSpPr>
          <p:cNvPr id="14" name="Rectangle 39"/>
          <p:cNvSpPr/>
          <p:nvPr/>
        </p:nvSpPr>
        <p:spPr>
          <a:xfrm>
            <a:off x="8871696" y="379"/>
            <a:ext cx="12701" cy="585218"/>
          </a:xfrm>
          <a:prstGeom prst="rect">
            <a:avLst/>
          </a:prstGeom>
          <a:solidFill>
            <a:srgbClr val="FFFFFF">
              <a:alpha val="30196"/>
            </a:srgbClr>
          </a:solidFill>
          <a:ln w="12700">
            <a:miter lim="400000"/>
          </a:ln>
        </p:spPr>
        <p:txBody>
          <a:bodyPr lIns="45719" rIns="45719" anchor="ctr"/>
          <a:lstStyle/>
          <a:p>
            <a:pPr algn="ctr">
              <a:defRPr>
                <a:solidFill>
                  <a:srgbClr val="FFFFFF"/>
                </a:solidFill>
              </a:defRPr>
            </a:pPr>
          </a:p>
        </p:txBody>
      </p:sp>
      <p:sp>
        <p:nvSpPr>
          <p:cNvPr id="15" name="Title Text"/>
          <p:cNvSpPr txBox="1"/>
          <p:nvPr>
            <p:ph type="title"/>
          </p:nvPr>
        </p:nvSpPr>
        <p:spPr>
          <a:xfrm>
            <a:off x="457200" y="1143000"/>
            <a:ext cx="8229600" cy="1066800"/>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16" name="Body Level One…"/>
          <p:cNvSpPr txBox="1"/>
          <p:nvPr>
            <p:ph type="body" idx="1"/>
          </p:nvPr>
        </p:nvSpPr>
        <p:spPr>
          <a:xfrm>
            <a:off x="457200" y="2249423"/>
            <a:ext cx="8229600" cy="4325113"/>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17" name="Slide Number"/>
          <p:cNvSpPr txBox="1"/>
          <p:nvPr>
            <p:ph type="sldNum" sz="quarter" idx="2"/>
          </p:nvPr>
        </p:nvSpPr>
        <p:spPr>
          <a:xfrm>
            <a:off x="8594061" y="9891"/>
            <a:ext cx="342675" cy="358141"/>
          </a:xfrm>
          <a:prstGeom prst="rect">
            <a:avLst/>
          </a:prstGeom>
          <a:ln w="12700">
            <a:miter lim="400000"/>
          </a:ln>
        </p:spPr>
        <p:txBody>
          <a:bodyPr wrap="none" lIns="45719" rIns="45719" anchor="b">
            <a:spAutoFit/>
          </a:bodyPr>
          <a:lstStyle>
            <a:lvl1pPr algn="r">
              <a:defRPr>
                <a:solidFill>
                  <a:srgbClr val="FFFFFF"/>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Lst>
  <p:transition xmlns:p14="http://schemas.microsoft.com/office/powerpoint/2010/main" spd="med" advClick="1"/>
  <p:txStyles>
    <p:titleStyle>
      <a:lvl1pPr marL="0" marR="0" indent="0" algn="l" defTabSz="914400" rtl="0" latinLnBrk="0">
        <a:lnSpc>
          <a:spcPct val="100000"/>
        </a:lnSpc>
        <a:spcBef>
          <a:spcPts val="0"/>
        </a:spcBef>
        <a:spcAft>
          <a:spcPts val="0"/>
        </a:spcAft>
        <a:buClrTx/>
        <a:buSzTx/>
        <a:buFontTx/>
        <a:buNone/>
        <a:tabLst/>
        <a:defRPr b="0" baseline="0" cap="none" i="0" spc="0" strike="noStrike" sz="4000" u="none">
          <a:solidFill>
            <a:srgbClr val="424456"/>
          </a:solidFill>
          <a:uFillTx/>
          <a:latin typeface="Trebuchet MS"/>
          <a:ea typeface="Trebuchet MS"/>
          <a:cs typeface="Trebuchet MS"/>
          <a:sym typeface="Trebuchet MS"/>
        </a:defRPr>
      </a:lvl1pPr>
      <a:lvl2pPr marL="0" marR="0" indent="0" algn="l" defTabSz="914400" rtl="0" latinLnBrk="0">
        <a:lnSpc>
          <a:spcPct val="100000"/>
        </a:lnSpc>
        <a:spcBef>
          <a:spcPts val="0"/>
        </a:spcBef>
        <a:spcAft>
          <a:spcPts val="0"/>
        </a:spcAft>
        <a:buClrTx/>
        <a:buSzTx/>
        <a:buFontTx/>
        <a:buNone/>
        <a:tabLst/>
        <a:defRPr b="0" baseline="0" cap="none" i="0" spc="0" strike="noStrike" sz="4000" u="none">
          <a:solidFill>
            <a:srgbClr val="424456"/>
          </a:solidFill>
          <a:uFillTx/>
          <a:latin typeface="Trebuchet MS"/>
          <a:ea typeface="Trebuchet MS"/>
          <a:cs typeface="Trebuchet MS"/>
          <a:sym typeface="Trebuchet MS"/>
        </a:defRPr>
      </a:lvl2pPr>
      <a:lvl3pPr marL="0" marR="0" indent="0" algn="l" defTabSz="914400" rtl="0" latinLnBrk="0">
        <a:lnSpc>
          <a:spcPct val="100000"/>
        </a:lnSpc>
        <a:spcBef>
          <a:spcPts val="0"/>
        </a:spcBef>
        <a:spcAft>
          <a:spcPts val="0"/>
        </a:spcAft>
        <a:buClrTx/>
        <a:buSzTx/>
        <a:buFontTx/>
        <a:buNone/>
        <a:tabLst/>
        <a:defRPr b="0" baseline="0" cap="none" i="0" spc="0" strike="noStrike" sz="4000" u="none">
          <a:solidFill>
            <a:srgbClr val="424456"/>
          </a:solidFill>
          <a:uFillTx/>
          <a:latin typeface="Trebuchet MS"/>
          <a:ea typeface="Trebuchet MS"/>
          <a:cs typeface="Trebuchet MS"/>
          <a:sym typeface="Trebuchet MS"/>
        </a:defRPr>
      </a:lvl3pPr>
      <a:lvl4pPr marL="0" marR="0" indent="0" algn="l" defTabSz="914400" rtl="0" latinLnBrk="0">
        <a:lnSpc>
          <a:spcPct val="100000"/>
        </a:lnSpc>
        <a:spcBef>
          <a:spcPts val="0"/>
        </a:spcBef>
        <a:spcAft>
          <a:spcPts val="0"/>
        </a:spcAft>
        <a:buClrTx/>
        <a:buSzTx/>
        <a:buFontTx/>
        <a:buNone/>
        <a:tabLst/>
        <a:defRPr b="0" baseline="0" cap="none" i="0" spc="0" strike="noStrike" sz="4000" u="none">
          <a:solidFill>
            <a:srgbClr val="424456"/>
          </a:solidFill>
          <a:uFillTx/>
          <a:latin typeface="Trebuchet MS"/>
          <a:ea typeface="Trebuchet MS"/>
          <a:cs typeface="Trebuchet MS"/>
          <a:sym typeface="Trebuchet MS"/>
        </a:defRPr>
      </a:lvl4pPr>
      <a:lvl5pPr marL="0" marR="0" indent="0" algn="l" defTabSz="914400" rtl="0" latinLnBrk="0">
        <a:lnSpc>
          <a:spcPct val="100000"/>
        </a:lnSpc>
        <a:spcBef>
          <a:spcPts val="0"/>
        </a:spcBef>
        <a:spcAft>
          <a:spcPts val="0"/>
        </a:spcAft>
        <a:buClrTx/>
        <a:buSzTx/>
        <a:buFontTx/>
        <a:buNone/>
        <a:tabLst/>
        <a:defRPr b="0" baseline="0" cap="none" i="0" spc="0" strike="noStrike" sz="4000" u="none">
          <a:solidFill>
            <a:srgbClr val="424456"/>
          </a:solidFill>
          <a:uFillTx/>
          <a:latin typeface="Trebuchet MS"/>
          <a:ea typeface="Trebuchet MS"/>
          <a:cs typeface="Trebuchet MS"/>
          <a:sym typeface="Trebuchet MS"/>
        </a:defRPr>
      </a:lvl5pPr>
      <a:lvl6pPr marL="0" marR="0" indent="0" algn="l" defTabSz="914400" rtl="0" latinLnBrk="0">
        <a:lnSpc>
          <a:spcPct val="100000"/>
        </a:lnSpc>
        <a:spcBef>
          <a:spcPts val="0"/>
        </a:spcBef>
        <a:spcAft>
          <a:spcPts val="0"/>
        </a:spcAft>
        <a:buClrTx/>
        <a:buSzTx/>
        <a:buFontTx/>
        <a:buNone/>
        <a:tabLst/>
        <a:defRPr b="0" baseline="0" cap="none" i="0" spc="0" strike="noStrike" sz="4000" u="none">
          <a:solidFill>
            <a:srgbClr val="424456"/>
          </a:solidFill>
          <a:uFillTx/>
          <a:latin typeface="Trebuchet MS"/>
          <a:ea typeface="Trebuchet MS"/>
          <a:cs typeface="Trebuchet MS"/>
          <a:sym typeface="Trebuchet MS"/>
        </a:defRPr>
      </a:lvl6pPr>
      <a:lvl7pPr marL="0" marR="0" indent="0" algn="l" defTabSz="914400" rtl="0" latinLnBrk="0">
        <a:lnSpc>
          <a:spcPct val="100000"/>
        </a:lnSpc>
        <a:spcBef>
          <a:spcPts val="0"/>
        </a:spcBef>
        <a:spcAft>
          <a:spcPts val="0"/>
        </a:spcAft>
        <a:buClrTx/>
        <a:buSzTx/>
        <a:buFontTx/>
        <a:buNone/>
        <a:tabLst/>
        <a:defRPr b="0" baseline="0" cap="none" i="0" spc="0" strike="noStrike" sz="4000" u="none">
          <a:solidFill>
            <a:srgbClr val="424456"/>
          </a:solidFill>
          <a:uFillTx/>
          <a:latin typeface="Trebuchet MS"/>
          <a:ea typeface="Trebuchet MS"/>
          <a:cs typeface="Trebuchet MS"/>
          <a:sym typeface="Trebuchet MS"/>
        </a:defRPr>
      </a:lvl7pPr>
      <a:lvl8pPr marL="0" marR="0" indent="0" algn="l" defTabSz="914400" rtl="0" latinLnBrk="0">
        <a:lnSpc>
          <a:spcPct val="100000"/>
        </a:lnSpc>
        <a:spcBef>
          <a:spcPts val="0"/>
        </a:spcBef>
        <a:spcAft>
          <a:spcPts val="0"/>
        </a:spcAft>
        <a:buClrTx/>
        <a:buSzTx/>
        <a:buFontTx/>
        <a:buNone/>
        <a:tabLst/>
        <a:defRPr b="0" baseline="0" cap="none" i="0" spc="0" strike="noStrike" sz="4000" u="none">
          <a:solidFill>
            <a:srgbClr val="424456"/>
          </a:solidFill>
          <a:uFillTx/>
          <a:latin typeface="Trebuchet MS"/>
          <a:ea typeface="Trebuchet MS"/>
          <a:cs typeface="Trebuchet MS"/>
          <a:sym typeface="Trebuchet MS"/>
        </a:defRPr>
      </a:lvl8pPr>
      <a:lvl9pPr marL="0" marR="0" indent="0" algn="l" defTabSz="914400" rtl="0" latinLnBrk="0">
        <a:lnSpc>
          <a:spcPct val="100000"/>
        </a:lnSpc>
        <a:spcBef>
          <a:spcPts val="0"/>
        </a:spcBef>
        <a:spcAft>
          <a:spcPts val="0"/>
        </a:spcAft>
        <a:buClrTx/>
        <a:buSzTx/>
        <a:buFontTx/>
        <a:buNone/>
        <a:tabLst/>
        <a:defRPr b="0" baseline="0" cap="none" i="0" spc="0" strike="noStrike" sz="4000" u="none">
          <a:solidFill>
            <a:srgbClr val="424456"/>
          </a:solidFill>
          <a:uFillTx/>
          <a:latin typeface="Trebuchet MS"/>
          <a:ea typeface="Trebuchet MS"/>
          <a:cs typeface="Trebuchet MS"/>
          <a:sym typeface="Trebuchet MS"/>
        </a:defRPr>
      </a:lvl9pPr>
    </p:titleStyle>
    <p:bodyStyle>
      <a:lvl1pPr marL="365759" marR="0" indent="-256031" algn="l" defTabSz="914400" rtl="0" latinLnBrk="0">
        <a:lnSpc>
          <a:spcPct val="100000"/>
        </a:lnSpc>
        <a:spcBef>
          <a:spcPts val="300"/>
        </a:spcBef>
        <a:spcAft>
          <a:spcPts val="0"/>
        </a:spcAft>
        <a:buClr>
          <a:schemeClr val="accent3"/>
        </a:buClr>
        <a:buSzPct val="100000"/>
        <a:buFont typeface="Georgia"/>
        <a:buChar char="•"/>
        <a:tabLst/>
        <a:defRPr b="0" baseline="0" cap="none" i="0" spc="0" strike="noStrike" sz="2800" u="none">
          <a:solidFill>
            <a:srgbClr val="000000"/>
          </a:solidFill>
          <a:uFillTx/>
          <a:latin typeface="+mj-lt"/>
          <a:ea typeface="+mj-ea"/>
          <a:cs typeface="+mj-cs"/>
          <a:sym typeface="Georgia"/>
        </a:defRPr>
      </a:lvl1pPr>
      <a:lvl2pPr marL="677359" marR="0" indent="-265879" algn="l" defTabSz="914400" rtl="0" latinLnBrk="0">
        <a:lnSpc>
          <a:spcPct val="100000"/>
        </a:lnSpc>
        <a:spcBef>
          <a:spcPts val="300"/>
        </a:spcBef>
        <a:spcAft>
          <a:spcPts val="0"/>
        </a:spcAft>
        <a:buClr>
          <a:schemeClr val="accent3"/>
        </a:buClr>
        <a:buSzPct val="100000"/>
        <a:buFont typeface="Georgia"/>
        <a:buChar char="▫"/>
        <a:tabLst/>
        <a:defRPr b="0" baseline="0" cap="none" i="0" spc="0" strike="noStrike" sz="2800" u="none">
          <a:solidFill>
            <a:srgbClr val="000000"/>
          </a:solidFill>
          <a:uFillTx/>
          <a:latin typeface="+mj-lt"/>
          <a:ea typeface="+mj-ea"/>
          <a:cs typeface="+mj-cs"/>
          <a:sym typeface="Georgia"/>
        </a:defRPr>
      </a:lvl2pPr>
      <a:lvl3pPr marL="960120" marR="0" indent="-256032" algn="l" defTabSz="914400" rtl="0" latinLnBrk="0">
        <a:lnSpc>
          <a:spcPct val="100000"/>
        </a:lnSpc>
        <a:spcBef>
          <a:spcPts val="300"/>
        </a:spcBef>
        <a:spcAft>
          <a:spcPts val="0"/>
        </a:spcAft>
        <a:buClr>
          <a:schemeClr val="accent3"/>
        </a:buClr>
        <a:buSzPct val="100000"/>
        <a:buFont typeface="Georgia"/>
        <a:buChar char="●"/>
        <a:tabLst/>
        <a:defRPr b="0" baseline="0" cap="none" i="0" spc="0" strike="noStrike" sz="2800" u="none">
          <a:solidFill>
            <a:srgbClr val="000000"/>
          </a:solidFill>
          <a:uFillTx/>
          <a:latin typeface="+mj-lt"/>
          <a:ea typeface="+mj-ea"/>
          <a:cs typeface="+mj-cs"/>
          <a:sym typeface="Georgia"/>
        </a:defRPr>
      </a:lvl3pPr>
      <a:lvl4pPr marL="1234439" marR="0" indent="-256032" algn="l" defTabSz="914400" rtl="0" latinLnBrk="0">
        <a:lnSpc>
          <a:spcPct val="100000"/>
        </a:lnSpc>
        <a:spcBef>
          <a:spcPts val="300"/>
        </a:spcBef>
        <a:spcAft>
          <a:spcPts val="0"/>
        </a:spcAft>
        <a:buClr>
          <a:schemeClr val="accent3"/>
        </a:buClr>
        <a:buSzPct val="100000"/>
        <a:buFont typeface="Georgia"/>
        <a:buChar char="●"/>
        <a:tabLst/>
        <a:defRPr b="0" baseline="0" cap="none" i="0" spc="0" strike="noStrike" sz="2800" u="none">
          <a:solidFill>
            <a:srgbClr val="000000"/>
          </a:solidFill>
          <a:uFillTx/>
          <a:latin typeface="+mj-lt"/>
          <a:ea typeface="+mj-ea"/>
          <a:cs typeface="+mj-cs"/>
          <a:sym typeface="Georgia"/>
        </a:defRPr>
      </a:lvl4pPr>
      <a:lvl5pPr marL="1463040" marR="0" indent="-256032" algn="l" defTabSz="914400" rtl="0" latinLnBrk="0">
        <a:lnSpc>
          <a:spcPct val="100000"/>
        </a:lnSpc>
        <a:spcBef>
          <a:spcPts val="300"/>
        </a:spcBef>
        <a:spcAft>
          <a:spcPts val="0"/>
        </a:spcAft>
        <a:buClr>
          <a:schemeClr val="accent3"/>
        </a:buClr>
        <a:buSzPct val="100000"/>
        <a:buFont typeface="Georgia"/>
        <a:buChar char="▫"/>
        <a:tabLst/>
        <a:defRPr b="0" baseline="0" cap="none" i="0" spc="0" strike="noStrike" sz="2800" u="none">
          <a:solidFill>
            <a:srgbClr val="000000"/>
          </a:solidFill>
          <a:uFillTx/>
          <a:latin typeface="+mj-lt"/>
          <a:ea typeface="+mj-ea"/>
          <a:cs typeface="+mj-cs"/>
          <a:sym typeface="Georgia"/>
        </a:defRPr>
      </a:lvl5pPr>
      <a:lvl6pPr marL="1710944" marR="0" indent="-284480" algn="l" defTabSz="914400" rtl="0" latinLnBrk="0">
        <a:lnSpc>
          <a:spcPct val="100000"/>
        </a:lnSpc>
        <a:spcBef>
          <a:spcPts val="300"/>
        </a:spcBef>
        <a:spcAft>
          <a:spcPts val="0"/>
        </a:spcAft>
        <a:buClr>
          <a:schemeClr val="accent3"/>
        </a:buClr>
        <a:buSzPct val="100000"/>
        <a:buFont typeface="Georgia"/>
        <a:buChar char="▫"/>
        <a:tabLst/>
        <a:defRPr b="0" baseline="0" cap="none" i="0" spc="0" strike="noStrike" sz="2800" u="none">
          <a:solidFill>
            <a:srgbClr val="000000"/>
          </a:solidFill>
          <a:uFillTx/>
          <a:latin typeface="+mj-lt"/>
          <a:ea typeface="+mj-ea"/>
          <a:cs typeface="+mj-cs"/>
          <a:sym typeface="Georgia"/>
        </a:defRPr>
      </a:lvl6pPr>
      <a:lvl7pPr marL="1965959" marR="0" indent="-320039" algn="l" defTabSz="914400" rtl="0" latinLnBrk="0">
        <a:lnSpc>
          <a:spcPct val="100000"/>
        </a:lnSpc>
        <a:spcBef>
          <a:spcPts val="300"/>
        </a:spcBef>
        <a:spcAft>
          <a:spcPts val="0"/>
        </a:spcAft>
        <a:buClr>
          <a:schemeClr val="accent3"/>
        </a:buClr>
        <a:buSzPct val="100000"/>
        <a:buFont typeface="Georgia"/>
        <a:buChar char="▫"/>
        <a:tabLst/>
        <a:defRPr b="0" baseline="0" cap="none" i="0" spc="0" strike="noStrike" sz="2800" u="none">
          <a:solidFill>
            <a:srgbClr val="000000"/>
          </a:solidFill>
          <a:uFillTx/>
          <a:latin typeface="+mj-lt"/>
          <a:ea typeface="+mj-ea"/>
          <a:cs typeface="+mj-cs"/>
          <a:sym typeface="Georgia"/>
        </a:defRPr>
      </a:lvl7pPr>
      <a:lvl8pPr marL="2188463" marR="0" indent="-341375" algn="l" defTabSz="914400" rtl="0" latinLnBrk="0">
        <a:lnSpc>
          <a:spcPct val="100000"/>
        </a:lnSpc>
        <a:spcBef>
          <a:spcPts val="300"/>
        </a:spcBef>
        <a:spcAft>
          <a:spcPts val="0"/>
        </a:spcAft>
        <a:buClr>
          <a:schemeClr val="accent3"/>
        </a:buClr>
        <a:buSzPct val="100000"/>
        <a:buFont typeface="Georgia"/>
        <a:buChar char="◦"/>
        <a:tabLst/>
        <a:defRPr b="0" baseline="0" cap="none" i="0" spc="0" strike="noStrike" sz="2800" u="none">
          <a:solidFill>
            <a:srgbClr val="000000"/>
          </a:solidFill>
          <a:uFillTx/>
          <a:latin typeface="+mj-lt"/>
          <a:ea typeface="+mj-ea"/>
          <a:cs typeface="+mj-cs"/>
          <a:sym typeface="Georgia"/>
        </a:defRPr>
      </a:lvl8pPr>
      <a:lvl9pPr marL="2423159" marR="0" indent="-365759" algn="l" defTabSz="914400" rtl="0" latinLnBrk="0">
        <a:lnSpc>
          <a:spcPct val="100000"/>
        </a:lnSpc>
        <a:spcBef>
          <a:spcPts val="300"/>
        </a:spcBef>
        <a:spcAft>
          <a:spcPts val="0"/>
        </a:spcAft>
        <a:buClr>
          <a:schemeClr val="accent3"/>
        </a:buClr>
        <a:buSzPct val="100000"/>
        <a:buFont typeface="Georgia"/>
        <a:buChar char="◦"/>
        <a:tabLst/>
        <a:defRPr b="0" baseline="0" cap="none" i="0" spc="0" strike="noStrike" sz="2800" u="none">
          <a:solidFill>
            <a:srgbClr val="000000"/>
          </a:solidFill>
          <a:uFillTx/>
          <a:latin typeface="+mj-lt"/>
          <a:ea typeface="+mj-ea"/>
          <a:cs typeface="+mj-cs"/>
          <a:sym typeface="Georgia"/>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Georgia"/>
        </a:defRPr>
      </a:lvl1pPr>
      <a:lvl2pPr marL="0" marR="0" indent="457200" algn="r" defTabSz="9144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Georgia"/>
        </a:defRPr>
      </a:lvl2pPr>
      <a:lvl3pPr marL="0" marR="0" indent="914400" algn="r" defTabSz="9144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Georgia"/>
        </a:defRPr>
      </a:lvl3pPr>
      <a:lvl4pPr marL="0" marR="0" indent="1371600" algn="r" defTabSz="9144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Georgia"/>
        </a:defRPr>
      </a:lvl4pPr>
      <a:lvl5pPr marL="0" marR="0" indent="1828800" algn="r" defTabSz="9144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Georgia"/>
        </a:defRPr>
      </a:lvl5pPr>
      <a:lvl6pPr marL="0" marR="0" indent="2286000" algn="r" defTabSz="9144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Georgia"/>
        </a:defRPr>
      </a:lvl6pPr>
      <a:lvl7pPr marL="0" marR="0" indent="2743200" algn="r" defTabSz="9144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Georgia"/>
        </a:defRPr>
      </a:lvl7pPr>
      <a:lvl8pPr marL="0" marR="0" indent="3200400" algn="r" defTabSz="9144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Georgia"/>
        </a:defRPr>
      </a:lvl8pPr>
      <a:lvl9pPr marL="0" marR="0" indent="3657600" algn="r" defTabSz="9144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Georgia"/>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2.jpeg"/><Relationship Id="rId3" Type="http://schemas.openxmlformats.org/officeDocument/2006/relationships/image" Target="../media/image3.jpeg"/><Relationship Id="rId4" Type="http://schemas.openxmlformats.org/officeDocument/2006/relationships/image" Target="../media/image4.jpeg"/><Relationship Id="rId5" Type="http://schemas.openxmlformats.org/officeDocument/2006/relationships/image" Target="../media/image5.jpeg"/><Relationship Id="rId6" Type="http://schemas.openxmlformats.org/officeDocument/2006/relationships/image" Target="../media/image6.jpeg"/></Relationships>

</file>

<file path=ppt/slides/_rels/slide7.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gif"/></Relationships>

</file>

<file path=ppt/slides/_rels/slide8.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7.jpeg"/><Relationship Id="rId3" Type="http://schemas.openxmlformats.org/officeDocument/2006/relationships/image" Target="../media/image8.jpeg"/></Relationships>

</file>

<file path=ppt/slides/_rels/slide9.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9.jpeg"/></Relationships>

</file>

<file path=ppt/slides/_rels/slide10.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0.jpeg"/></Relationships>

</file>

<file path=ppt/slides/_rels/slide11.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1.jpeg"/></Relationships>

</file>

<file path=ppt/slides/_rels/slide12.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uua.org/re/tapestry/children/tales/session4/123257.shtml" TargetMode="External"/></Relationships>

</file>

<file path=ppt/slides/_rels/slide16.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2.jpeg"/></Relationships>

</file>

<file path=ppt/slides/_rels/slide17.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13.jpeg"/><Relationship Id="rId5" Type="http://schemas.openxmlformats.org/officeDocument/2006/relationships/image" Target="../media/image14.jpeg"/></Relationships>

</file>

<file path=ppt/slides/_rels/slide1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eg"/></Relationships>

</file>

<file path=ppt/slides/_rels/slide20.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5.jpeg"/><Relationship Id="rId3" Type="http://schemas.openxmlformats.org/officeDocument/2006/relationships/image" Target="../media/image16.jpeg"/></Relationships>

</file>

<file path=ppt/slides/_rels/slide21.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7.jpeg"/><Relationship Id="rId3" Type="http://schemas.openxmlformats.org/officeDocument/2006/relationships/image" Target="../media/image18.jpeg"/><Relationship Id="rId4" Type="http://schemas.openxmlformats.org/officeDocument/2006/relationships/image" Target="../media/image19.jpeg"/><Relationship Id="rId5" Type="http://schemas.openxmlformats.org/officeDocument/2006/relationships/image" Target="../media/image20.jpeg"/></Relationships>

</file>

<file path=ppt/slides/_rels/slide2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jpeg"/><Relationship Id="rId3" Type="http://schemas.openxmlformats.org/officeDocument/2006/relationships/image" Target="../media/image22.jpeg"/><Relationship Id="rId4" Type="http://schemas.openxmlformats.org/officeDocument/2006/relationships/image" Target="../media/image23.jpeg"/><Relationship Id="rId5" Type="http://schemas.openxmlformats.org/officeDocument/2006/relationships/image" Target="../media/image24.jpeg"/></Relationships>

</file>

<file path=ppt/slides/_rels/slide24.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5.jpeg"/><Relationship Id="rId3" Type="http://schemas.openxmlformats.org/officeDocument/2006/relationships/image" Target="../media/image26.jpeg"/><Relationship Id="rId4" Type="http://schemas.openxmlformats.org/officeDocument/2006/relationships/image" Target="../media/image27.jpeg"/></Relationships>

</file>

<file path=ppt/slides/_rels/slide2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jpeg"/><Relationship Id="rId3" Type="http://schemas.openxmlformats.org/officeDocument/2006/relationships/image" Target="../media/image29.jpeg"/><Relationship Id="rId4" Type="http://schemas.openxmlformats.org/officeDocument/2006/relationships/image" Target="../media/image30.jpeg"/></Relationships>

</file>

<file path=ppt/slides/_rels/slide26.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1.jpeg"/></Relationships>

</file>

<file path=ppt/slides/_rels/slide27.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2.jpeg"/><Relationship Id="rId3" Type="http://schemas.openxmlformats.org/officeDocument/2006/relationships/image" Target="../media/image33.jpeg"/></Relationships>

</file>

<file path=ppt/slides/_rels/slide28.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4.jpeg"/></Relationships>

</file>

<file path=ppt/slides/_rels/slide29.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5.jpeg"/></Relationships>

</file>

<file path=ppt/slides/_rels/slide3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6.jpeg"/><Relationship Id="rId3" Type="http://schemas.openxmlformats.org/officeDocument/2006/relationships/image" Target="../media/image37.jpeg"/></Relationships>

</file>

<file path=ppt/slides/_rels/slide31.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8.jpeg"/></Relationships>

</file>

<file path=ppt/slides/_rels/slide32.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9.jpeg"/></Relationships>

</file>

<file path=ppt/slides/_rels/slide36.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5.png"/></Relationships>

</file>

<file path=ppt/slides/_rels/slide37.xml.rels><?xml version="1.0" encoding="UTF-8"?>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0.jpeg"/></Relationships>

</file>

<file path=ppt/slides/_rels/slide39.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1.jpeg"/></Relationships>

</file>

<file path=ppt/slides/_rels/slide40.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2.jpeg"/></Relationships>

</file>

<file path=ppt/slides/_rels/slide41.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3.jpeg"/></Relationships>

</file>

<file path=ppt/slides/_rels/slide42.xml.rels><?xml version="1.0" encoding="UTF-8"?>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4.jpeg"/><Relationship Id="rId3" Type="http://schemas.openxmlformats.org/officeDocument/2006/relationships/image" Target="../media/image45.jpeg"/></Relationships>

</file>

<file path=ppt/slides/_rels/slide44.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6.jpeg"/></Relationships>

</file>

<file path=ppt/slides/_rels/slide45.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7.jpeg"/></Relationships>

</file>

<file path=ppt/slides/_rels/slide48.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8.jpeg"/></Relationships>

</file>

<file path=ppt/slides/_rels/slide49.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9.jpeg"/></Relationships>

</file>

<file path=ppt/slides/_rels/slide50.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50.jpeg"/></Relationships>

</file>

<file path=ppt/slides/_rels/slide51.xml.rels><?xml version="1.0" encoding="UTF-8"?>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51.jpeg"/><Relationship Id="rId3" Type="http://schemas.openxmlformats.org/officeDocument/2006/relationships/image" Target="../media/image52.jpeg"/></Relationships>

</file>

<file path=ppt/slides/_rels/slide58.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53.jpeg"/></Relationships>

</file>

<file path=ppt/slides/_rels/slide59.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54.jpeg"/></Relationships>

</file>

<file path=ppt/slides/_rels/slide60.xml.rels><?xml version="1.0" encoding="UTF-8"?>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6.png"/></Relationships>

</file>

<file path=ppt/slides/_rels/slide61.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hyperlink" Target="http://hair-boys.goldhairgames.com/hair-games-for-boys/153-hair-games-and-dress-up-for-boys" TargetMode="External"/><Relationship Id="rId3" Type="http://schemas.openxmlformats.org/officeDocument/2006/relationships/hyperlink" Target="http://hairstyles.goldhairgames.com/hairstyles/148-cold-fashion-and-hair-styles" TargetMode="External"/></Relationships>

</file>

<file path=ppt/slides/_rels/slide62.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hyperlink" Target="http://www.thehairstyler.com/features/articles/hairstyles/the-right-hairstyle-for-your-face-shape" TargetMode="External"/></Relationships>

</file>

<file path=ppt/slides/_rels/slide63.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55.jpeg"/></Relationships>

</file>

<file path=ppt/slides/_rels/slide64.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65.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56.jpeg"/></Relationships>

</file>

<file path=ppt/slides/_rels/slide6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57.jpeg"/></Relationships>

</file>

<file path=ppt/slides/_rels/slide67.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68.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7.png"/></Relationships>

</file>

<file path=ppt/slides/_rels/slide6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8.png"/><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1.png"/></Relationships>

</file>

<file path=ppt/slides/_rels/slide70.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2.png"/></Relationships>

</file>

<file path=ppt/slides/_rels/slide7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58.jpeg"/></Relationships>

</file>

<file path=ppt/slides/_rels/slide7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3.png"/><Relationship Id="rId3" Type="http://schemas.openxmlformats.org/officeDocument/2006/relationships/image" Target="../media/image14.png"/><Relationship Id="rId4" Type="http://schemas.openxmlformats.org/officeDocument/2006/relationships/image" Target="../media/image15.png"/><Relationship Id="rId5" Type="http://schemas.openxmlformats.org/officeDocument/2006/relationships/image" Target="../media/image16.png"/></Relationships>

</file>

<file path=ppt/slides/_rels/slide7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59.jpeg"/></Relationships>

</file>

<file path=ppt/slides/_rels/slide7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60.jpeg"/><Relationship Id="rId3" Type="http://schemas.openxmlformats.org/officeDocument/2006/relationships/image" Target="../media/image61.jpeg"/><Relationship Id="rId4" Type="http://schemas.openxmlformats.org/officeDocument/2006/relationships/image" Target="../media/image62.jpeg"/></Relationships>

</file>

<file path=ppt/slides/_rels/slide75.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63.jpeg"/></Relationships>

</file>

<file path=ppt/slides/_rels/slide76.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51.jpeg"/><Relationship Id="rId3" Type="http://schemas.openxmlformats.org/officeDocument/2006/relationships/image" Target="../media/image52.jpeg"/></Relationships>

</file>

<file path=ppt/slides/_rels/slide77.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64.jpeg"/><Relationship Id="rId3" Type="http://schemas.openxmlformats.org/officeDocument/2006/relationships/image" Target="../media/image17.png"/></Relationships>

</file>

<file path=ppt/slides/_rels/slide78.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2.gif"/></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7" name="Title 1"/>
          <p:cNvSpPr txBox="1"/>
          <p:nvPr>
            <p:ph type="ctrTitle"/>
          </p:nvPr>
        </p:nvSpPr>
        <p:spPr>
          <a:prstGeom prst="rect">
            <a:avLst/>
          </a:prstGeom>
        </p:spPr>
        <p:txBody>
          <a:bodyPr/>
          <a:lstStyle/>
          <a:p>
            <a:pPr/>
            <a:r>
              <a:t>Christian Manners &amp; Grooming</a:t>
            </a:r>
          </a:p>
        </p:txBody>
      </p:sp>
      <p:sp>
        <p:nvSpPr>
          <p:cNvPr id="168" name="Subtitle 2"/>
          <p:cNvSpPr txBox="1"/>
          <p:nvPr>
            <p:ph type="subTitle" sz="quarter" idx="1"/>
          </p:nvPr>
        </p:nvSpPr>
        <p:spPr>
          <a:xfrm>
            <a:off x="457200" y="4038600"/>
            <a:ext cx="4953000" cy="1385339"/>
          </a:xfrm>
          <a:prstGeom prst="rect">
            <a:avLst/>
          </a:prstGeom>
        </p:spPr>
        <p:txBody>
          <a:bodyPr/>
          <a:lstStyle/>
          <a:p>
            <a:pPr/>
            <a:r>
              <a:t>Pathfinder Honor</a:t>
            </a:r>
          </a:p>
          <a:p>
            <a:pPr/>
            <a:r>
              <a:t>	for Explorers</a:t>
            </a:r>
          </a:p>
        </p:txBody>
      </p:sp>
      <p:pic>
        <p:nvPicPr>
          <p:cNvPr id="169" name="Picture 2" descr="Picture 2"/>
          <p:cNvPicPr>
            <a:picLocks noChangeAspect="1"/>
          </p:cNvPicPr>
          <p:nvPr/>
        </p:nvPicPr>
        <p:blipFill>
          <a:blip r:embed="rId2">
            <a:extLst/>
          </a:blip>
          <a:stretch>
            <a:fillRect/>
          </a:stretch>
        </p:blipFill>
        <p:spPr>
          <a:xfrm>
            <a:off x="5867400" y="4419600"/>
            <a:ext cx="2286000" cy="1844043"/>
          </a:xfrm>
          <a:prstGeom prst="rect">
            <a:avLst/>
          </a:pr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71" name="pexels-photo-267559.jpeg" descr="pexels-photo-267559.jpeg"/>
          <p:cNvPicPr>
            <a:picLocks noChangeAspect="1"/>
          </p:cNvPicPr>
          <p:nvPr/>
        </p:nvPicPr>
        <p:blipFill>
          <a:blip r:embed="rId2">
            <a:extLst/>
          </a:blip>
          <a:stretch>
            <a:fillRect/>
          </a:stretch>
        </p:blipFill>
        <p:spPr>
          <a:xfrm>
            <a:off x="881220" y="1637946"/>
            <a:ext cx="2810559" cy="4215839"/>
          </a:xfrm>
          <a:prstGeom prst="rect">
            <a:avLst/>
          </a:prstGeom>
          <a:ln w="12700">
            <a:miter lim="400000"/>
          </a:ln>
        </p:spPr>
      </p:pic>
      <p:sp>
        <p:nvSpPr>
          <p:cNvPr id="172" name="Introducing Speakers"/>
          <p:cNvSpPr txBox="1"/>
          <p:nvPr/>
        </p:nvSpPr>
        <p:spPr>
          <a:xfrm>
            <a:off x="4296799" y="4706587"/>
            <a:ext cx="4192762" cy="358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t>Introducing Speakers</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4" name="Title 1"/>
          <p:cNvSpPr txBox="1"/>
          <p:nvPr>
            <p:ph type="ctrTitle"/>
          </p:nvPr>
        </p:nvSpPr>
        <p:spPr>
          <a:xfrm>
            <a:off x="457200" y="3058345"/>
            <a:ext cx="6784031" cy="813567"/>
          </a:xfrm>
          <a:prstGeom prst="rect">
            <a:avLst/>
          </a:prstGeom>
        </p:spPr>
        <p:txBody>
          <a:bodyPr/>
          <a:lstStyle>
            <a:lvl1pPr>
              <a:defRPr b="1"/>
            </a:lvl1pPr>
          </a:lstStyle>
          <a:p>
            <a:pPr/>
            <a:r>
              <a:t>With thanks to </a:t>
            </a:r>
          </a:p>
        </p:txBody>
      </p:sp>
      <p:sp>
        <p:nvSpPr>
          <p:cNvPr id="175" name="Subtitle 2"/>
          <p:cNvSpPr txBox="1"/>
          <p:nvPr>
            <p:ph type="subTitle" sz="quarter" idx="1"/>
          </p:nvPr>
        </p:nvSpPr>
        <p:spPr>
          <a:xfrm>
            <a:off x="5280538" y="4645394"/>
            <a:ext cx="2225285" cy="509361"/>
          </a:xfrm>
          <a:prstGeom prst="rect">
            <a:avLst/>
          </a:prstGeom>
        </p:spPr>
        <p:txBody>
          <a:bodyPr/>
          <a:lstStyle/>
          <a:p>
            <a:pPr/>
            <a:r>
              <a:t>Alan Cole</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7" name="Title 1"/>
          <p:cNvSpPr txBox="1"/>
          <p:nvPr>
            <p:ph type="title"/>
          </p:nvPr>
        </p:nvSpPr>
        <p:spPr>
          <a:xfrm>
            <a:off x="5353496" y="1101970"/>
            <a:ext cx="3383281" cy="877824"/>
          </a:xfrm>
          <a:prstGeom prst="rect">
            <a:avLst/>
          </a:prstGeom>
        </p:spPr>
        <p:txBody>
          <a:bodyPr/>
          <a:lstStyle>
            <a:lvl1pPr defTabSz="905255">
              <a:defRPr sz="5346">
                <a:effectLst>
                  <a:outerShdw sx="100000" sy="100000" kx="0" ky="0" algn="b" rotWithShape="0" blurRad="37719" dist="37719" dir="2700000">
                    <a:srgbClr val="000000">
                      <a:alpha val="43137"/>
                    </a:srgbClr>
                  </a:outerShdw>
                </a:effectLst>
              </a:defRPr>
            </a:lvl1pPr>
          </a:lstStyle>
          <a:p>
            <a:pPr/>
            <a:r>
              <a:t>JESUS</a:t>
            </a:r>
          </a:p>
        </p:txBody>
      </p:sp>
      <p:sp>
        <p:nvSpPr>
          <p:cNvPr id="178" name="Text Placeholder 2"/>
          <p:cNvSpPr txBox="1"/>
          <p:nvPr>
            <p:ph type="body" sz="half" idx="1"/>
          </p:nvPr>
        </p:nvSpPr>
        <p:spPr>
          <a:prstGeom prst="rect">
            <a:avLst/>
          </a:prstGeom>
        </p:spPr>
        <p:txBody>
          <a:bodyPr/>
          <a:lstStyle>
            <a:lvl1pPr>
              <a:defRPr sz="2000"/>
            </a:lvl1pPr>
          </a:lstStyle>
          <a:p>
            <a:pPr/>
            <a:r>
              <a:t>What well balanced combination of  strengths did Jesus develop as a growing youth?</a:t>
            </a:r>
          </a:p>
        </p:txBody>
      </p:sp>
      <p:sp>
        <p:nvSpPr>
          <p:cNvPr id="179" name="Content Placeholder 3"/>
          <p:cNvSpPr txBox="1"/>
          <p:nvPr/>
        </p:nvSpPr>
        <p:spPr>
          <a:xfrm>
            <a:off x="198119" y="776287"/>
            <a:ext cx="5010913" cy="976313"/>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lvl1pPr indent="109728">
              <a:spcBef>
                <a:spcPts val="300"/>
              </a:spcBef>
              <a:defRPr sz="3200"/>
            </a:lvl1pPr>
          </a:lstStyle>
          <a:p>
            <a:pPr/>
            <a:r>
              <a:t>Luke 2:52</a:t>
            </a:r>
          </a:p>
        </p:txBody>
      </p:sp>
      <p:sp>
        <p:nvSpPr>
          <p:cNvPr id="180" name="Rectangle 4"/>
          <p:cNvSpPr txBox="1"/>
          <p:nvPr/>
        </p:nvSpPr>
        <p:spPr>
          <a:xfrm rot="20415002">
            <a:off x="-18105" y="1331615"/>
            <a:ext cx="6927537"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cap="all" sz="3700">
                <a:ln w="9000" cap="flat">
                  <a:solidFill>
                    <a:srgbClr val="9A4716"/>
                  </a:solidFill>
                  <a:prstDash val="solid"/>
                  <a:round/>
                </a:ln>
                <a:gradFill flip="none" rotWithShape="1">
                  <a:gsLst>
                    <a:gs pos="0">
                      <a:srgbClr val="742B00"/>
                    </a:gs>
                    <a:gs pos="43000">
                      <a:srgbClr val="F15900"/>
                    </a:gs>
                    <a:gs pos="48000">
                      <a:srgbClr val="E05300"/>
                    </a:gs>
                    <a:gs pos="100000">
                      <a:srgbClr val="742B00"/>
                    </a:gs>
                  </a:gsLst>
                  <a:lin ang="5400000" scaled="0"/>
                </a:gradFill>
              </a:defRPr>
            </a:lvl1pPr>
          </a:lstStyle>
          <a:p>
            <a:pPr/>
            <a:r>
              <a:t>Jesus grew in wisdom (Mentally)</a:t>
            </a:r>
          </a:p>
        </p:txBody>
      </p:sp>
      <p:sp>
        <p:nvSpPr>
          <p:cNvPr id="181" name="Rectangle 5"/>
          <p:cNvSpPr txBox="1"/>
          <p:nvPr/>
        </p:nvSpPr>
        <p:spPr>
          <a:xfrm rot="20676237">
            <a:off x="1324674" y="2345177"/>
            <a:ext cx="7330145" cy="166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929000"/>
                </a:solidFill>
                <a:effectLst>
                  <a:outerShdw sx="100000" sy="100000" kx="0" ky="0" algn="b" rotWithShape="0" blurRad="50800" dist="39000" dir="5460000">
                    <a:srgbClr val="000000">
                      <a:alpha val="38000"/>
                    </a:srgbClr>
                  </a:outerShdw>
                </a:effectLst>
              </a:defRPr>
            </a:lvl1pPr>
          </a:lstStyle>
          <a:p>
            <a:pPr/>
            <a:r>
              <a:t>and STATURE - (PHYSICALLY)</a:t>
            </a:r>
          </a:p>
        </p:txBody>
      </p:sp>
      <p:sp>
        <p:nvSpPr>
          <p:cNvPr id="182" name="Rectangle 6"/>
          <p:cNvSpPr txBox="1"/>
          <p:nvPr/>
        </p:nvSpPr>
        <p:spPr>
          <a:xfrm rot="20630002">
            <a:off x="2332074" y="3930383"/>
            <a:ext cx="6832639" cy="2529841"/>
          </a:xfrm>
          <a:prstGeom prst="rect">
            <a:avLst/>
          </a:prstGeom>
          <a:ln w="12700">
            <a:miter lim="400000"/>
          </a:ln>
          <a:effectLst>
            <a:outerShdw sx="100000" sy="100000" kx="0" ky="0" algn="b" rotWithShape="0" blurRad="50800" dist="38100" dir="5400000">
              <a:srgbClr val="000000">
                <a:alpha val="40000"/>
              </a:srgbClr>
            </a:outerShdw>
            <a:reflection blurRad="0" stA="50000" stPos="0" endA="0" endPos="40000" dist="0" dir="5400000" fadeDir="5400000" sx="100000" sy="-100000" kx="0" ky="0" algn="bl" rotWithShape="0"/>
          </a:effectLst>
          <a:extLst>
            <a:ext uri="{C572A759-6A51-4108-AA02-DFA0A04FC94B}">
              <ma14:wrappingTextBoxFlag xmlns:ma14="http://schemas.microsoft.com/office/mac/drawingml/2011/main" val="1"/>
            </a:ext>
          </a:extLst>
        </p:spPr>
        <p:txBody>
          <a:bodyPr lIns="45719" rIns="45719">
            <a:spAutoFit/>
          </a:bodyPr>
          <a:lstStyle/>
          <a:p>
            <a:pPr algn="ctr">
              <a:defRPr b="1" sz="4300">
                <a:solidFill>
                  <a:schemeClr val="accent3"/>
                </a:solidFill>
              </a:defRPr>
            </a:pPr>
            <a:r>
              <a:t>and in favor with God</a:t>
            </a:r>
          </a:p>
          <a:p>
            <a:pPr algn="ctr">
              <a:defRPr b="1" sz="4300">
                <a:solidFill>
                  <a:schemeClr val="accent3"/>
                </a:solidFill>
              </a:defRPr>
            </a:pPr>
            <a:r>
              <a:t>and man (SPIRITUALLY AND SOCIALLY)</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Subtype="16" presetID="4" grpId="1" fill="hold">
                                  <p:stCondLst>
                                    <p:cond delay="3250"/>
                                  </p:stCondLst>
                                  <p:iterate type="el" backwards="0">
                                    <p:tmAbs val="0"/>
                                  </p:iterate>
                                  <p:childTnLst>
                                    <p:set>
                                      <p:cBhvr>
                                        <p:cTn id="6" fill="hold"/>
                                        <p:tgtEl>
                                          <p:spTgt spid="180"/>
                                        </p:tgtEl>
                                        <p:attrNameLst>
                                          <p:attrName>style.visibility</p:attrName>
                                        </p:attrNameLst>
                                      </p:cBhvr>
                                      <p:to>
                                        <p:strVal val="visible"/>
                                      </p:to>
                                    </p:set>
                                    <p:animEffect filter="box(in)" transition="in">
                                      <p:cBhvr>
                                        <p:cTn id="7" dur="2000"/>
                                        <p:tgtEl>
                                          <p:spTgt spid="180"/>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Subtype="4" presetID="2" grpId="2" fill="hold">
                                  <p:stCondLst>
                                    <p:cond delay="0"/>
                                  </p:stCondLst>
                                  <p:iterate type="el" backwards="0">
                                    <p:tmAbs val="0"/>
                                  </p:iterate>
                                  <p:childTnLst>
                                    <p:set>
                                      <p:cBhvr>
                                        <p:cTn id="11" fill="hold"/>
                                        <p:tgtEl>
                                          <p:spTgt spid="181"/>
                                        </p:tgtEl>
                                        <p:attrNameLst>
                                          <p:attrName>style.visibility</p:attrName>
                                        </p:attrNameLst>
                                      </p:cBhvr>
                                      <p:to>
                                        <p:strVal val="visible"/>
                                      </p:to>
                                    </p:set>
                                    <p:anim calcmode="lin" valueType="num">
                                      <p:cBhvr>
                                        <p:cTn id="12" dur="500" fill="hold"/>
                                        <p:tgtEl>
                                          <p:spTgt spid="181"/>
                                        </p:tgtEl>
                                        <p:attrNameLst>
                                          <p:attrName>ppt_x</p:attrName>
                                        </p:attrNameLst>
                                      </p:cBhvr>
                                      <p:tavLst>
                                        <p:tav tm="0">
                                          <p:val>
                                            <p:strVal val="#ppt_x"/>
                                          </p:val>
                                        </p:tav>
                                        <p:tav tm="100000">
                                          <p:val>
                                            <p:strVal val="#ppt_x"/>
                                          </p:val>
                                        </p:tav>
                                      </p:tavLst>
                                    </p:anim>
                                    <p:anim calcmode="lin" valueType="num">
                                      <p:cBhvr>
                                        <p:cTn id="13" dur="500" fill="hold"/>
                                        <p:tgtEl>
                                          <p:spTgt spid="18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Class="entr" nodeType="clickEffect" presetSubtype="1" presetID="2" grpId="3" fill="hold">
                                  <p:stCondLst>
                                    <p:cond delay="0"/>
                                  </p:stCondLst>
                                  <p:iterate type="el" backwards="0">
                                    <p:tmAbs val="0"/>
                                  </p:iterate>
                                  <p:childTnLst>
                                    <p:set>
                                      <p:cBhvr>
                                        <p:cTn id="17" fill="hold"/>
                                        <p:tgtEl>
                                          <p:spTgt spid="182"/>
                                        </p:tgtEl>
                                        <p:attrNameLst>
                                          <p:attrName>style.visibility</p:attrName>
                                        </p:attrNameLst>
                                      </p:cBhvr>
                                      <p:to>
                                        <p:strVal val="visible"/>
                                      </p:to>
                                    </p:set>
                                    <p:anim calcmode="lin" valueType="num">
                                      <p:cBhvr>
                                        <p:cTn id="18" dur="1822" fill="hold"/>
                                        <p:tgtEl>
                                          <p:spTgt spid="182"/>
                                        </p:tgtEl>
                                        <p:attrNameLst>
                                          <p:attrName>ppt_x</p:attrName>
                                        </p:attrNameLst>
                                      </p:cBhvr>
                                      <p:tavLst>
                                        <p:tav tm="0">
                                          <p:val>
                                            <p:strVal val="#ppt_x"/>
                                          </p:val>
                                        </p:tav>
                                        <p:tav tm="100000">
                                          <p:val>
                                            <p:strVal val="#ppt_x"/>
                                          </p:val>
                                        </p:tav>
                                      </p:tavLst>
                                    </p:anim>
                                    <p:anim calcmode="lin" valueType="num">
                                      <p:cBhvr>
                                        <p:cTn id="19" dur="1822" fill="hold"/>
                                        <p:tgtEl>
                                          <p:spTgt spid="18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80" grpId="1"/>
      <p:bldP build="whole" bldLvl="1" animBg="1" rev="0" advAuto="0" spid="182" grpId="3"/>
      <p:bldP build="whole" bldLvl="1" animBg="1" rev="0" advAuto="0" spid="181" grpId="2"/>
    </p:bldLst>
  </p:timing>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gradFill flip="none" rotWithShape="1">
          <a:gsLst>
            <a:gs pos="0">
              <a:schemeClr val="accent2"/>
            </a:gs>
            <a:gs pos="81758">
              <a:srgbClr val="83BCC1"/>
            </a:gs>
            <a:gs pos="100000">
              <a:srgbClr val="E3E3EB"/>
            </a:gs>
          </a:gsLst>
          <a:lin ang="5400000" scaled="0"/>
        </a:gradFill>
      </p:bgPr>
    </p:bg>
    <p:spTree>
      <p:nvGrpSpPr>
        <p:cNvPr id="1" name=""/>
        <p:cNvGrpSpPr/>
        <p:nvPr/>
      </p:nvGrpSpPr>
      <p:grpSpPr>
        <a:xfrm>
          <a:off x="0" y="0"/>
          <a:ext cx="0" cy="0"/>
          <a:chOff x="0" y="0"/>
          <a:chExt cx="0" cy="0"/>
        </a:xfrm>
      </p:grpSpPr>
      <p:sp>
        <p:nvSpPr>
          <p:cNvPr id="186" name="Rectangle 6"/>
          <p:cNvSpPr txBox="1"/>
          <p:nvPr/>
        </p:nvSpPr>
        <p:spPr>
          <a:xfrm rot="20630002">
            <a:off x="1492142" y="1231082"/>
            <a:ext cx="6832639" cy="3749041"/>
          </a:xfrm>
          <a:prstGeom prst="rect">
            <a:avLst/>
          </a:prstGeom>
          <a:ln w="12700">
            <a:miter lim="400000"/>
          </a:ln>
          <a:effectLst>
            <a:outerShdw sx="100000" sy="100000" kx="0" ky="0" algn="b" rotWithShape="0" blurRad="50800" dist="38100" dir="5400000">
              <a:srgbClr val="000000">
                <a:alpha val="40000"/>
              </a:srgbClr>
            </a:outerShdw>
            <a:reflection blurRad="0" stA="50000" stPos="0" endA="0" endPos="40000" dist="0" dir="5400000" fadeDir="5400000" sx="100000" sy="-100000" kx="0" ky="0" algn="bl" rotWithShape="0"/>
          </a:effectLst>
          <a:extLst>
            <a:ext uri="{C572A759-6A51-4108-AA02-DFA0A04FC94B}">
              <ma14:wrappingTextBoxFlag xmlns:ma14="http://schemas.microsoft.com/office/mac/drawingml/2011/main" val="1"/>
            </a:ext>
          </a:extLst>
        </p:spPr>
        <p:txBody>
          <a:bodyPr lIns="45719" rIns="45719">
            <a:spAutoFit/>
          </a:bodyPr>
          <a:lstStyle>
            <a:lvl1pPr algn="ctr">
              <a:defRPr b="1" sz="4300">
                <a:solidFill>
                  <a:srgbClr val="FF9300"/>
                </a:solidFill>
              </a:defRPr>
            </a:lvl1pPr>
          </a:lstStyle>
          <a:p>
            <a:pPr/>
            <a:r>
              <a:t>These four aspects of personal growth are the focus of the Adventist education system as well as the Pathfinder program.</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1" presetID="2" grpId="1" fill="hold">
                                  <p:stCondLst>
                                    <p:cond delay="0"/>
                                  </p:stCondLst>
                                  <p:iterate type="el" backwards="0">
                                    <p:tmAbs val="0"/>
                                  </p:iterate>
                                  <p:childTnLst>
                                    <p:set>
                                      <p:cBhvr>
                                        <p:cTn id="6" fill="hold"/>
                                        <p:tgtEl>
                                          <p:spTgt spid="186"/>
                                        </p:tgtEl>
                                        <p:attrNameLst>
                                          <p:attrName>style.visibility</p:attrName>
                                        </p:attrNameLst>
                                      </p:cBhvr>
                                      <p:to>
                                        <p:strVal val="visible"/>
                                      </p:to>
                                    </p:set>
                                    <p:anim calcmode="lin" valueType="num">
                                      <p:cBhvr>
                                        <p:cTn id="7" dur="1822" fill="hold"/>
                                        <p:tgtEl>
                                          <p:spTgt spid="186"/>
                                        </p:tgtEl>
                                        <p:attrNameLst>
                                          <p:attrName>ppt_x</p:attrName>
                                        </p:attrNameLst>
                                      </p:cBhvr>
                                      <p:tavLst>
                                        <p:tav tm="0">
                                          <p:val>
                                            <p:strVal val="#ppt_x"/>
                                          </p:val>
                                        </p:tav>
                                        <p:tav tm="100000">
                                          <p:val>
                                            <p:strVal val="#ppt_x"/>
                                          </p:val>
                                        </p:tav>
                                      </p:tavLst>
                                    </p:anim>
                                    <p:anim calcmode="lin" valueType="num">
                                      <p:cBhvr>
                                        <p:cTn id="8" dur="1822" fill="hold"/>
                                        <p:tgtEl>
                                          <p:spTgt spid="18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86" grpId="1"/>
    </p:bldLst>
  </p:timing>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90" name="pexels-photo-296301.jpeg" descr="pexels-photo-296301.jpeg"/>
          <p:cNvPicPr>
            <a:picLocks noChangeAspect="1"/>
          </p:cNvPicPr>
          <p:nvPr/>
        </p:nvPicPr>
        <p:blipFill>
          <a:blip r:embed="rId2">
            <a:extLst/>
          </a:blip>
          <a:stretch>
            <a:fillRect/>
          </a:stretch>
        </p:blipFill>
        <p:spPr>
          <a:xfrm>
            <a:off x="4471935" y="3922867"/>
            <a:ext cx="2574443" cy="1704929"/>
          </a:xfrm>
          <a:prstGeom prst="rect">
            <a:avLst/>
          </a:prstGeom>
          <a:ln w="12700">
            <a:miter lim="400000"/>
          </a:ln>
        </p:spPr>
      </p:pic>
      <p:sp>
        <p:nvSpPr>
          <p:cNvPr id="191" name="Content Placeholder 3"/>
          <p:cNvSpPr txBox="1"/>
          <p:nvPr/>
        </p:nvSpPr>
        <p:spPr>
          <a:xfrm>
            <a:off x="198119" y="776286"/>
            <a:ext cx="5041365" cy="246272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indent="109728">
              <a:spcBef>
                <a:spcPts val="300"/>
              </a:spcBef>
              <a:defRPr sz="3200">
                <a:solidFill>
                  <a:srgbClr val="214043"/>
                </a:solidFill>
                <a:effectLst>
                  <a:outerShdw sx="100000" sy="100000" kx="0" ky="0" algn="b" rotWithShape="0" blurRad="38100" dist="38100" dir="2700000">
                    <a:srgbClr val="000000">
                      <a:alpha val="43137"/>
                    </a:srgbClr>
                  </a:outerShdw>
                </a:effectLst>
              </a:defRPr>
            </a:pPr>
            <a:r>
              <a:t>According to Psalm 8, what estimate does God place on your personal worth?</a:t>
            </a:r>
          </a:p>
          <a:p>
            <a:pPr indent="109728">
              <a:spcBef>
                <a:spcPts val="300"/>
              </a:spcBef>
              <a:defRPr sz="3200"/>
            </a:pPr>
            <a:r>
              <a:t> </a:t>
            </a:r>
            <a:r>
              <a:rPr>
                <a:solidFill>
                  <a:srgbClr val="C00000"/>
                </a:solidFill>
                <a:effectLst>
                  <a:outerShdw sx="100000" sy="100000" kx="0" ky="0" algn="b" rotWithShape="0" blurRad="38100" dist="38100" dir="2700000">
                    <a:srgbClr val="000000">
                      <a:alpha val="43137"/>
                    </a:srgbClr>
                  </a:outerShdw>
                </a:effectLst>
              </a:rPr>
              <a:t>Crowned with what?</a:t>
            </a:r>
          </a:p>
        </p:txBody>
      </p:sp>
      <p:sp>
        <p:nvSpPr>
          <p:cNvPr id="192" name="Rectangle 4"/>
          <p:cNvSpPr txBox="1"/>
          <p:nvPr/>
        </p:nvSpPr>
        <p:spPr>
          <a:xfrm>
            <a:off x="4341566" y="2859322"/>
            <a:ext cx="4822644" cy="7391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lgn="ctr">
              <a:defRPr b="1" sz="4500">
                <a:solidFill>
                  <a:srgbClr val="FF9300"/>
                </a:solidFill>
                <a:effectLst>
                  <a:outerShdw sx="100000" sy="100000" kx="0" ky="0" algn="b" rotWithShape="0" blurRad="88900" dist="50800" dir="5040000">
                    <a:srgbClr val="FF7E52">
                      <a:alpha val="45000"/>
                    </a:srgbClr>
                  </a:outerShdw>
                </a:effectLst>
              </a:defRPr>
            </a:lvl1pPr>
          </a:lstStyle>
          <a:p>
            <a:pPr/>
            <a:r>
              <a:t>glory and honor</a:t>
            </a:r>
          </a:p>
        </p:txBody>
      </p:sp>
      <p:sp>
        <p:nvSpPr>
          <p:cNvPr id="193" name="Oval 5"/>
          <p:cNvSpPr/>
          <p:nvPr/>
        </p:nvSpPr>
        <p:spPr>
          <a:xfrm>
            <a:off x="4447597" y="3742730"/>
            <a:ext cx="2661432" cy="2065203"/>
          </a:xfrm>
          <a:prstGeom prst="ellipse">
            <a:avLst/>
          </a:prstGeom>
          <a:ln w="76200">
            <a:solidFill>
              <a:srgbClr val="E1A17C"/>
            </a:solidFill>
          </a:ln>
        </p:spPr>
        <p:txBody>
          <a:bodyPr lIns="45719" rIns="45719" anchor="ctr"/>
          <a:lstStyle/>
          <a:p>
            <a:pPr algn="ctr">
              <a:defRPr>
                <a:solidFill>
                  <a:srgbClr val="FFFFFF"/>
                </a:solidFill>
              </a:defRPr>
            </a:pPr>
          </a:p>
        </p:txBody>
      </p:sp>
      <p:pic>
        <p:nvPicPr>
          <p:cNvPr id="194" name="pexels-photo-641283.jpeg" descr="pexels-photo-641283.jpeg"/>
          <p:cNvPicPr>
            <a:picLocks noChangeAspect="1"/>
          </p:cNvPicPr>
          <p:nvPr/>
        </p:nvPicPr>
        <p:blipFill>
          <a:blip r:embed="rId3">
            <a:extLst/>
          </a:blip>
          <a:stretch>
            <a:fillRect/>
          </a:stretch>
        </p:blipFill>
        <p:spPr>
          <a:xfrm>
            <a:off x="7217388" y="4027339"/>
            <a:ext cx="1600201" cy="2400301"/>
          </a:xfrm>
          <a:prstGeom prst="rect">
            <a:avLst/>
          </a:prstGeom>
          <a:ln w="12700">
            <a:miter lim="400000"/>
          </a:ln>
        </p:spPr>
      </p:pic>
      <p:pic>
        <p:nvPicPr>
          <p:cNvPr id="195" name="pexels-photo-3220368.jpeg" descr="pexels-photo-3220368.jpeg"/>
          <p:cNvPicPr>
            <a:picLocks noChangeAspect="1"/>
          </p:cNvPicPr>
          <p:nvPr/>
        </p:nvPicPr>
        <p:blipFill>
          <a:blip r:embed="rId4">
            <a:extLst/>
          </a:blip>
          <a:stretch>
            <a:fillRect/>
          </a:stretch>
        </p:blipFill>
        <p:spPr>
          <a:xfrm>
            <a:off x="6422059" y="651758"/>
            <a:ext cx="2574442" cy="2141403"/>
          </a:xfrm>
          <a:prstGeom prst="rect">
            <a:avLst/>
          </a:prstGeom>
          <a:ln w="12700">
            <a:miter lim="400000"/>
          </a:ln>
        </p:spPr>
      </p:pic>
      <p:pic>
        <p:nvPicPr>
          <p:cNvPr id="196" name="africa-african-animal-big-66280.jpeg" descr="africa-african-animal-big-66280.jpeg"/>
          <p:cNvPicPr>
            <a:picLocks noChangeAspect="1"/>
          </p:cNvPicPr>
          <p:nvPr/>
        </p:nvPicPr>
        <p:blipFill>
          <a:blip r:embed="rId5">
            <a:extLst/>
          </a:blip>
          <a:stretch>
            <a:fillRect/>
          </a:stretch>
        </p:blipFill>
        <p:spPr>
          <a:xfrm>
            <a:off x="273657" y="3562601"/>
            <a:ext cx="1905001" cy="2857501"/>
          </a:xfrm>
          <a:prstGeom prst="rect">
            <a:avLst/>
          </a:prstGeom>
          <a:ln w="12700">
            <a:miter lim="400000"/>
          </a:ln>
        </p:spPr>
      </p:pic>
      <p:pic>
        <p:nvPicPr>
          <p:cNvPr id="197" name="pexels-photo-106691.jpeg" descr="pexels-photo-106691.jpeg"/>
          <p:cNvPicPr>
            <a:picLocks noChangeAspect="1"/>
          </p:cNvPicPr>
          <p:nvPr/>
        </p:nvPicPr>
        <p:blipFill>
          <a:blip r:embed="rId6">
            <a:extLst/>
          </a:blip>
          <a:stretch>
            <a:fillRect/>
          </a:stretch>
        </p:blipFill>
        <p:spPr>
          <a:xfrm>
            <a:off x="2307612" y="3562601"/>
            <a:ext cx="1905001" cy="2857501"/>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1" presetID="2" grpId="1" fill="hold">
                                  <p:stCondLst>
                                    <p:cond delay="0"/>
                                  </p:stCondLst>
                                  <p:iterate type="el" backwards="0">
                                    <p:tmAbs val="0"/>
                                  </p:iterate>
                                  <p:childTnLst>
                                    <p:set>
                                      <p:cBhvr>
                                        <p:cTn id="6" fill="hold"/>
                                        <p:tgtEl>
                                          <p:spTgt spid="193"/>
                                        </p:tgtEl>
                                        <p:attrNameLst>
                                          <p:attrName>style.visibility</p:attrName>
                                        </p:attrNameLst>
                                      </p:cBhvr>
                                      <p:to>
                                        <p:strVal val="visible"/>
                                      </p:to>
                                    </p:set>
                                    <p:anim calcmode="lin" valueType="num">
                                      <p:cBhvr>
                                        <p:cTn id="7" dur="1822" fill="hold"/>
                                        <p:tgtEl>
                                          <p:spTgt spid="193"/>
                                        </p:tgtEl>
                                        <p:attrNameLst>
                                          <p:attrName>ppt_x</p:attrName>
                                        </p:attrNameLst>
                                      </p:cBhvr>
                                      <p:tavLst>
                                        <p:tav tm="0">
                                          <p:val>
                                            <p:strVal val="#ppt_x"/>
                                          </p:val>
                                        </p:tav>
                                        <p:tav tm="100000">
                                          <p:val>
                                            <p:strVal val="#ppt_x"/>
                                          </p:val>
                                        </p:tav>
                                      </p:tavLst>
                                    </p:anim>
                                    <p:anim calcmode="lin" valueType="num">
                                      <p:cBhvr>
                                        <p:cTn id="8" dur="1822" fill="hold"/>
                                        <p:tgtEl>
                                          <p:spTgt spid="193"/>
                                        </p:tgtEl>
                                        <p:attrNameLst>
                                          <p:attrName>ppt_y</p:attrName>
                                        </p:attrNameLst>
                                      </p:cBhvr>
                                      <p:tavLst>
                                        <p:tav tm="0">
                                          <p:val>
                                            <p:strVal val="0-#ppt_h/2"/>
                                          </p:val>
                                        </p:tav>
                                        <p:tav tm="100000">
                                          <p:val>
                                            <p:strVal val="#ppt_y"/>
                                          </p:val>
                                        </p:tav>
                                      </p:tavLst>
                                    </p:anim>
                                  </p:childTnLst>
                                </p:cTn>
                              </p:par>
                            </p:childTnLst>
                          </p:cTn>
                        </p:par>
                        <p:par>
                          <p:cTn id="9" fill="hold">
                            <p:stCondLst>
                              <p:cond delay="1822"/>
                            </p:stCondLst>
                            <p:childTnLst>
                              <p:par>
                                <p:cTn id="10" presetClass="entr" nodeType="afterEffect" presetSubtype="4" presetID="22" grpId="2" fill="hold">
                                  <p:stCondLst>
                                    <p:cond delay="2500"/>
                                  </p:stCondLst>
                                  <p:iterate type="el" backwards="0">
                                    <p:tmAbs val="0"/>
                                  </p:iterate>
                                  <p:childTnLst>
                                    <p:set>
                                      <p:cBhvr>
                                        <p:cTn id="11" fill="hold"/>
                                        <p:tgtEl>
                                          <p:spTgt spid="192"/>
                                        </p:tgtEl>
                                        <p:attrNameLst>
                                          <p:attrName>style.visibility</p:attrName>
                                        </p:attrNameLst>
                                      </p:cBhvr>
                                      <p:to>
                                        <p:strVal val="visible"/>
                                      </p:to>
                                    </p:set>
                                    <p:animEffect filter="wipe(down)" transition="in">
                                      <p:cBhvr>
                                        <p:cTn id="12" dur="500"/>
                                        <p:tgtEl>
                                          <p:spTgt spid="192"/>
                                        </p:tgtEl>
                                      </p:cBhvr>
                                    </p:animEffect>
                                  </p:childTnLst>
                                </p:cTn>
                              </p:par>
                            </p:childTnLst>
                          </p:cTn>
                        </p:par>
                        <p:par>
                          <p:cTn id="13" fill="hold">
                            <p:stCondLst>
                              <p:cond delay="0"/>
                            </p:stCondLst>
                            <p:childTnLst>
                              <p:par>
                                <p:cTn id="14" presetClass="emph" nodeType="afterEffect" presetSubtype="0" presetID="35" grpId="3" fill="hold">
                                  <p:stCondLst>
                                    <p:cond delay="0"/>
                                  </p:stCondLst>
                                  <p:childTnLst>
                                    <p:anim calcmode="discrete" valueType="str">
                                      <p:cBhvr>
                                        <p:cTn id="15" dur="250" fill="hold"/>
                                        <p:tgtEl>
                                          <p:spTgt spid="192"/>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92" grpId="3"/>
      <p:bldP build="whole" bldLvl="1" animBg="1" rev="0" advAuto="0" spid="193" grpId="1"/>
      <p:bldP build="whole" bldLvl="1" animBg="1" rev="0" advAuto="0" spid="192" grpId="2"/>
    </p:bldLst>
  </p:timing>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9" name="Title 1"/>
          <p:cNvSpPr txBox="1"/>
          <p:nvPr>
            <p:ph type="title"/>
          </p:nvPr>
        </p:nvSpPr>
        <p:spPr>
          <a:prstGeom prst="rect">
            <a:avLst/>
          </a:prstGeom>
        </p:spPr>
        <p:txBody>
          <a:bodyPr/>
          <a:lstStyle/>
          <a:p>
            <a:pPr algn="ctr" defTabSz="868680">
              <a:defRPr sz="3420">
                <a:latin typeface="+mj-lt"/>
                <a:ea typeface="+mj-ea"/>
                <a:cs typeface="+mj-cs"/>
                <a:sym typeface="Georgia"/>
              </a:defRPr>
            </a:pPr>
            <a:r>
              <a:t>Are names important to God?</a:t>
            </a:r>
            <a:br/>
            <a:r>
              <a:t>Does He know your name?</a:t>
            </a:r>
          </a:p>
        </p:txBody>
      </p:sp>
      <p:sp>
        <p:nvSpPr>
          <p:cNvPr id="200" name="Content Placeholder 2"/>
          <p:cNvSpPr txBox="1"/>
          <p:nvPr>
            <p:ph type="body" sz="quarter" idx="1"/>
          </p:nvPr>
        </p:nvSpPr>
        <p:spPr>
          <a:xfrm>
            <a:off x="457200" y="2249423"/>
            <a:ext cx="2725869" cy="1066801"/>
          </a:xfrm>
          <a:prstGeom prst="rect">
            <a:avLst/>
          </a:prstGeom>
        </p:spPr>
        <p:txBody>
          <a:bodyPr/>
          <a:lstStyle/>
          <a:p>
            <a:pPr marL="0" indent="109728">
              <a:buSzTx/>
              <a:buNone/>
              <a:defRPr sz="2800"/>
            </a:pPr>
            <a:r>
              <a:t>Read:</a:t>
            </a:r>
          </a:p>
          <a:p>
            <a:pPr marL="365760" indent="-256032">
              <a:buFontTx/>
              <a:buChar char="➢"/>
              <a:defRPr sz="2800"/>
            </a:pPr>
            <a:r>
              <a:t>Isaiah 34:1</a:t>
            </a:r>
          </a:p>
        </p:txBody>
      </p:sp>
      <p:pic>
        <p:nvPicPr>
          <p:cNvPr id="201" name="Picture 2" descr="Picture 2"/>
          <p:cNvPicPr>
            <a:picLocks noChangeAspect="0"/>
          </p:cNvPicPr>
          <p:nvPr/>
        </p:nvPicPr>
        <p:blipFill>
          <a:blip r:embed="rId2">
            <a:extLst/>
          </a:blip>
          <a:stretch>
            <a:fillRect/>
          </a:stretch>
        </p:blipFill>
        <p:spPr>
          <a:xfrm>
            <a:off x="4800600" y="3124200"/>
            <a:ext cx="2400300" cy="2790825"/>
          </a:xfrm>
          <a:prstGeom prst="rect">
            <a:avLst/>
          </a:prstGeom>
          <a:ln w="12700">
            <a:miter lim="400000"/>
          </a:ln>
        </p:spPr>
      </p:pic>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3" name="Title 1"/>
          <p:cNvSpPr txBox="1"/>
          <p:nvPr>
            <p:ph type="title"/>
          </p:nvPr>
        </p:nvSpPr>
        <p:spPr>
          <a:xfrm>
            <a:off x="3674701" y="693021"/>
            <a:ext cx="1794598" cy="1066801"/>
          </a:xfrm>
          <a:prstGeom prst="rect">
            <a:avLst/>
          </a:prstGeom>
        </p:spPr>
        <p:txBody>
          <a:bodyPr/>
          <a:lstStyle>
            <a:lvl1pPr algn="ctr">
              <a:defRPr sz="3600">
                <a:latin typeface="+mj-lt"/>
                <a:ea typeface="+mj-ea"/>
                <a:cs typeface="+mj-cs"/>
                <a:sym typeface="Georgia"/>
              </a:defRPr>
            </a:lvl1pPr>
          </a:lstStyle>
          <a:p>
            <a:pPr/>
            <a:r>
              <a:t>1995</a:t>
            </a:r>
          </a:p>
        </p:txBody>
      </p:sp>
      <p:pic>
        <p:nvPicPr>
          <p:cNvPr id="204" name="pexels-photo-999267.jpeg" descr="pexels-photo-999267.jpeg"/>
          <p:cNvPicPr>
            <a:picLocks noChangeAspect="1"/>
          </p:cNvPicPr>
          <p:nvPr/>
        </p:nvPicPr>
        <p:blipFill>
          <a:blip r:embed="rId2">
            <a:extLst/>
          </a:blip>
          <a:stretch>
            <a:fillRect/>
          </a:stretch>
        </p:blipFill>
        <p:spPr>
          <a:xfrm>
            <a:off x="2810879" y="2053125"/>
            <a:ext cx="6043345" cy="3554063"/>
          </a:xfrm>
          <a:prstGeom prst="rect">
            <a:avLst/>
          </a:prstGeom>
          <a:ln w="12700">
            <a:miter lim="400000"/>
          </a:ln>
        </p:spPr>
      </p:pic>
      <p:pic>
        <p:nvPicPr>
          <p:cNvPr id="205" name="pexels-photo-1603650.jpeg" descr="pexels-photo-1603650.jpeg"/>
          <p:cNvPicPr>
            <a:picLocks noChangeAspect="1"/>
          </p:cNvPicPr>
          <p:nvPr/>
        </p:nvPicPr>
        <p:blipFill>
          <a:blip r:embed="rId3">
            <a:extLst/>
          </a:blip>
          <a:stretch>
            <a:fillRect/>
          </a:stretch>
        </p:blipFill>
        <p:spPr>
          <a:xfrm>
            <a:off x="235864" y="3953626"/>
            <a:ext cx="3733820" cy="2489213"/>
          </a:xfrm>
          <a:prstGeom prst="rect">
            <a:avLst/>
          </a:prstGeom>
          <a:ln w="12700">
            <a:miter lim="400000"/>
          </a:ln>
        </p:spPr>
      </p:pic>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7" name="Title 1"/>
          <p:cNvSpPr txBox="1"/>
          <p:nvPr>
            <p:ph type="ctrTitle"/>
          </p:nvPr>
        </p:nvSpPr>
        <p:spPr>
          <a:xfrm>
            <a:off x="274242" y="353996"/>
            <a:ext cx="8458201" cy="688711"/>
          </a:xfrm>
          <a:prstGeom prst="rect">
            <a:avLst/>
          </a:prstGeom>
        </p:spPr>
        <p:txBody>
          <a:bodyPr/>
          <a:lstStyle>
            <a:lvl1pPr defTabSz="850391">
              <a:defRPr sz="4092"/>
            </a:lvl1pPr>
          </a:lstStyle>
          <a:p>
            <a:pPr/>
            <a:r>
              <a:t>PROPER Behavior</a:t>
            </a:r>
          </a:p>
        </p:txBody>
      </p:sp>
      <p:sp>
        <p:nvSpPr>
          <p:cNvPr id="208" name="Subtitle 2"/>
          <p:cNvSpPr txBox="1"/>
          <p:nvPr>
            <p:ph type="subTitle" sz="quarter" idx="1"/>
          </p:nvPr>
        </p:nvSpPr>
        <p:spPr>
          <a:xfrm>
            <a:off x="561372" y="1081020"/>
            <a:ext cx="4953001" cy="585217"/>
          </a:xfrm>
          <a:prstGeom prst="rect">
            <a:avLst/>
          </a:prstGeom>
        </p:spPr>
        <p:txBody>
          <a:bodyPr/>
          <a:lstStyle>
            <a:lvl1pPr>
              <a:defRPr>
                <a:solidFill>
                  <a:srgbClr val="FFFFFF"/>
                </a:solidFill>
              </a:defRPr>
            </a:lvl1pPr>
          </a:lstStyle>
          <a:p>
            <a:pPr/>
            <a:r>
              <a:t>Being Ladies and Gentlemen</a:t>
            </a:r>
          </a:p>
        </p:txBody>
      </p:sp>
      <p:pic>
        <p:nvPicPr>
          <p:cNvPr id="209" name="baby-teddy-bear-cute-39369.jpeg" descr="baby-teddy-bear-cute-39369.jpeg"/>
          <p:cNvPicPr>
            <a:picLocks noChangeAspect="1"/>
          </p:cNvPicPr>
          <p:nvPr/>
        </p:nvPicPr>
        <p:blipFill>
          <a:blip r:embed="rId2">
            <a:extLst/>
          </a:blip>
          <a:stretch>
            <a:fillRect/>
          </a:stretch>
        </p:blipFill>
        <p:spPr>
          <a:xfrm>
            <a:off x="3817659" y="2162961"/>
            <a:ext cx="5151042" cy="3832620"/>
          </a:xfrm>
          <a:prstGeom prst="rect">
            <a:avLst/>
          </a:prstGeom>
          <a:ln w="12700">
            <a:miter lim="400000"/>
          </a:ln>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11" name="pexels-photo-2679814.jpeg" descr="pexels-photo-2679814.jpeg"/>
          <p:cNvPicPr>
            <a:picLocks noChangeAspect="1"/>
          </p:cNvPicPr>
          <p:nvPr/>
        </p:nvPicPr>
        <p:blipFill>
          <a:blip r:embed="rId2">
            <a:extLst/>
          </a:blip>
          <a:stretch>
            <a:fillRect/>
          </a:stretch>
        </p:blipFill>
        <p:spPr>
          <a:xfrm>
            <a:off x="2208886" y="2953082"/>
            <a:ext cx="2504405" cy="3756608"/>
          </a:xfrm>
          <a:prstGeom prst="rect">
            <a:avLst/>
          </a:prstGeom>
          <a:ln w="12700">
            <a:miter lim="400000"/>
          </a:ln>
        </p:spPr>
      </p:pic>
      <p:sp>
        <p:nvSpPr>
          <p:cNvPr id="212" name="Title 1"/>
          <p:cNvSpPr txBox="1"/>
          <p:nvPr>
            <p:ph type="title"/>
          </p:nvPr>
        </p:nvSpPr>
        <p:spPr>
          <a:prstGeom prst="rect">
            <a:avLst/>
          </a:prstGeom>
        </p:spPr>
        <p:txBody>
          <a:bodyPr/>
          <a:lstStyle>
            <a:lvl1pPr defTabSz="850391">
              <a:defRPr sz="3348"/>
            </a:lvl1pPr>
          </a:lstStyle>
          <a:p>
            <a:pPr/>
            <a:r>
              <a:t>What are some proper conversational skills?</a:t>
            </a:r>
          </a:p>
        </p:txBody>
      </p:sp>
      <p:sp>
        <p:nvSpPr>
          <p:cNvPr id="213" name="Content Placeholder 2"/>
          <p:cNvSpPr txBox="1"/>
          <p:nvPr>
            <p:ph type="body" sz="quarter" idx="1"/>
          </p:nvPr>
        </p:nvSpPr>
        <p:spPr>
          <a:xfrm>
            <a:off x="500394" y="2197337"/>
            <a:ext cx="4206096" cy="1491619"/>
          </a:xfrm>
          <a:prstGeom prst="rect">
            <a:avLst/>
          </a:prstGeom>
        </p:spPr>
        <p:txBody>
          <a:bodyPr/>
          <a:lstStyle/>
          <a:p>
            <a:pPr>
              <a:lnSpc>
                <a:spcPct val="90000"/>
              </a:lnSpc>
              <a:defRPr sz="2400"/>
            </a:pPr>
            <a:r>
              <a:t>Address older people using a proper title -- </a:t>
            </a:r>
            <a:r>
              <a:rPr sz="2000"/>
              <a:t> such as:</a:t>
            </a:r>
            <a:endParaRPr sz="2000"/>
          </a:p>
          <a:p>
            <a:pPr>
              <a:lnSpc>
                <a:spcPct val="90000"/>
              </a:lnSpc>
            </a:pPr>
            <a:r>
              <a:t> Mr. </a:t>
            </a:r>
          </a:p>
          <a:p>
            <a:pPr>
              <a:lnSpc>
                <a:spcPct val="90000"/>
              </a:lnSpc>
            </a:pPr>
            <a:r>
              <a:t>Mrs. </a:t>
            </a:r>
          </a:p>
        </p:txBody>
      </p:sp>
      <p:sp>
        <p:nvSpPr>
          <p:cNvPr id="214" name="Content Placeholder 3"/>
          <p:cNvSpPr txBox="1"/>
          <p:nvPr/>
        </p:nvSpPr>
        <p:spPr>
          <a:xfrm>
            <a:off x="4607109" y="2010043"/>
            <a:ext cx="3947161" cy="4525964"/>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marL="365759" indent="-256031">
              <a:lnSpc>
                <a:spcPct val="90000"/>
              </a:lnSpc>
              <a:spcBef>
                <a:spcPts val="300"/>
              </a:spcBef>
              <a:buClr>
                <a:schemeClr val="accent3"/>
              </a:buClr>
              <a:buSzPct val="100000"/>
              <a:buFont typeface="Georgia"/>
              <a:buChar char="•"/>
              <a:defRPr sz="2400"/>
            </a:pPr>
            <a:r>
              <a:t>Introduce adults using their proper title and how you know them.</a:t>
            </a:r>
          </a:p>
          <a:p>
            <a:pPr marL="365759" indent="-256031">
              <a:lnSpc>
                <a:spcPct val="90000"/>
              </a:lnSpc>
              <a:spcBef>
                <a:spcPts val="300"/>
              </a:spcBef>
              <a:buClr>
                <a:schemeClr val="accent3"/>
              </a:buClr>
              <a:buSzPct val="100000"/>
              <a:buFont typeface="Georgia"/>
              <a:buChar char="•"/>
              <a:defRPr sz="2400"/>
            </a:pPr>
            <a:r>
              <a:t>Introduce a woman before a man</a:t>
            </a:r>
            <a:endParaRPr sz="2000"/>
          </a:p>
          <a:p>
            <a:pPr marL="365759" indent="-256031">
              <a:lnSpc>
                <a:spcPct val="90000"/>
              </a:lnSpc>
              <a:spcBef>
                <a:spcPts val="300"/>
              </a:spcBef>
              <a:buClr>
                <a:schemeClr val="accent3"/>
              </a:buClr>
              <a:buSzPct val="100000"/>
              <a:buFont typeface="Georgia"/>
              <a:buChar char="•"/>
              <a:defRPr sz="2400"/>
            </a:pPr>
            <a:r>
              <a:t>Introduce an older person before a younger person</a:t>
            </a:r>
            <a:endParaRPr sz="2000"/>
          </a:p>
          <a:p>
            <a:pPr marL="365759" indent="-256031">
              <a:lnSpc>
                <a:spcPct val="90000"/>
              </a:lnSpc>
              <a:spcBef>
                <a:spcPts val="300"/>
              </a:spcBef>
              <a:buClr>
                <a:schemeClr val="accent3"/>
              </a:buClr>
              <a:buSzPct val="100000"/>
              <a:buFont typeface="Georgia"/>
              <a:buChar char="•"/>
              <a:defRPr sz="2400"/>
            </a:pPr>
            <a:r>
              <a:t>Tell each person something about the other person that will interest them.</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6" name="Title 1"/>
          <p:cNvSpPr txBox="1"/>
          <p:nvPr>
            <p:ph type="title"/>
          </p:nvPr>
        </p:nvSpPr>
        <p:spPr>
          <a:prstGeom prst="rect">
            <a:avLst/>
          </a:prstGeom>
        </p:spPr>
        <p:txBody>
          <a:bodyPr/>
          <a:lstStyle>
            <a:lvl1pPr>
              <a:defRPr sz="3600"/>
            </a:lvl1pPr>
          </a:lstStyle>
          <a:p>
            <a:pPr/>
            <a:r>
              <a:t>Singapore</a:t>
            </a:r>
          </a:p>
        </p:txBody>
      </p:sp>
      <p:pic>
        <p:nvPicPr>
          <p:cNvPr id="217" name="pexels-photo-1842332.jpeg" descr="pexels-photo-1842332.jpeg"/>
          <p:cNvPicPr>
            <a:picLocks noChangeAspect="1"/>
          </p:cNvPicPr>
          <p:nvPr/>
        </p:nvPicPr>
        <p:blipFill>
          <a:blip r:embed="rId2">
            <a:extLst/>
          </a:blip>
          <a:stretch>
            <a:fillRect/>
          </a:stretch>
        </p:blipFill>
        <p:spPr>
          <a:xfrm>
            <a:off x="1919186" y="2207050"/>
            <a:ext cx="5305628" cy="3537085"/>
          </a:xfrm>
          <a:prstGeom prst="rect">
            <a:avLst/>
          </a:prstGeom>
          <a:ln w="12700">
            <a:miter lim="400000"/>
          </a:ln>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9" name="Title 1"/>
          <p:cNvSpPr txBox="1"/>
          <p:nvPr>
            <p:ph type="title"/>
          </p:nvPr>
        </p:nvSpPr>
        <p:spPr>
          <a:xfrm>
            <a:off x="376458" y="681567"/>
            <a:ext cx="8229601" cy="1066801"/>
          </a:xfrm>
          <a:prstGeom prst="rect">
            <a:avLst/>
          </a:prstGeom>
        </p:spPr>
        <p:txBody>
          <a:bodyPr/>
          <a:lstStyle/>
          <a:p>
            <a:pPr/>
            <a:r>
              <a:t>What should I say?</a:t>
            </a:r>
          </a:p>
        </p:txBody>
      </p:sp>
      <p:sp>
        <p:nvSpPr>
          <p:cNvPr id="220" name="Content Placeholder 2"/>
          <p:cNvSpPr txBox="1"/>
          <p:nvPr>
            <p:ph type="body" sz="half" idx="1"/>
          </p:nvPr>
        </p:nvSpPr>
        <p:spPr>
          <a:xfrm>
            <a:off x="406736" y="1795973"/>
            <a:ext cx="4038601" cy="3657601"/>
          </a:xfrm>
          <a:prstGeom prst="rect">
            <a:avLst/>
          </a:prstGeom>
        </p:spPr>
        <p:txBody>
          <a:bodyPr/>
          <a:lstStyle/>
          <a:p>
            <a:pPr marL="0" indent="109728">
              <a:buSzTx/>
              <a:buNone/>
            </a:pPr>
            <a:r>
              <a:t>AVOID</a:t>
            </a:r>
          </a:p>
          <a:p>
            <a:pPr/>
            <a:r>
              <a:t>Don’t comment on physical defects</a:t>
            </a:r>
          </a:p>
          <a:p>
            <a:pPr/>
            <a:r>
              <a:t>Don’t ask personal questions</a:t>
            </a:r>
          </a:p>
          <a:p>
            <a:pPr marL="0" indent="109728">
              <a:buSzTx/>
              <a:buNone/>
            </a:pPr>
            <a:r>
              <a:t>SUCH AS</a:t>
            </a:r>
          </a:p>
          <a:p>
            <a:pPr marL="342900" indent="-342900">
              <a:spcBef>
                <a:spcPts val="0"/>
              </a:spcBef>
              <a:buSzPts val="2000"/>
              <a:buFont typeface="Symbol"/>
              <a:buChar char="·"/>
              <a:tabLst>
                <a:tab pos="457200" algn="l"/>
              </a:tabLst>
              <a:defRPr>
                <a:latin typeface="Times New Roman"/>
                <a:ea typeface="Times New Roman"/>
                <a:cs typeface="Times New Roman"/>
                <a:sym typeface="Times New Roman"/>
              </a:defRPr>
            </a:pPr>
            <a:r>
              <a:t>"When last did you have a shower?"</a:t>
            </a:r>
          </a:p>
          <a:p>
            <a:pPr marL="342900" indent="-342900">
              <a:spcBef>
                <a:spcPts val="0"/>
              </a:spcBef>
              <a:buSzPts val="2000"/>
              <a:buFont typeface="Symbol"/>
              <a:buChar char="·"/>
              <a:tabLst>
                <a:tab pos="457200" algn="l"/>
              </a:tabLst>
              <a:defRPr>
                <a:latin typeface="Times New Roman"/>
                <a:ea typeface="Times New Roman"/>
                <a:cs typeface="Times New Roman"/>
                <a:sym typeface="Times New Roman"/>
              </a:defRPr>
            </a:pPr>
            <a:r>
              <a:t>"Don't you think you should try to lose a little weight?"</a:t>
            </a:r>
          </a:p>
          <a:p>
            <a:pPr marL="342900" indent="-342900">
              <a:spcBef>
                <a:spcPts val="0"/>
              </a:spcBef>
              <a:buSzPts val="2000"/>
              <a:buFont typeface="Symbol"/>
              <a:buChar char="·"/>
              <a:tabLst>
                <a:tab pos="457200" algn="l"/>
              </a:tabLst>
              <a:defRPr>
                <a:latin typeface="Times New Roman"/>
                <a:ea typeface="Times New Roman"/>
                <a:cs typeface="Times New Roman"/>
                <a:sym typeface="Times New Roman"/>
              </a:defRPr>
            </a:pPr>
            <a:r>
              <a:t>"How much money do you make?"</a:t>
            </a:r>
          </a:p>
          <a:p>
            <a:pPr marL="342900" indent="-342900">
              <a:spcBef>
                <a:spcPts val="0"/>
              </a:spcBef>
              <a:buSzPts val="2000"/>
              <a:buFont typeface="Symbol"/>
              <a:buChar char="·"/>
              <a:tabLst>
                <a:tab pos="457200" algn="l"/>
              </a:tabLst>
              <a:defRPr>
                <a:latin typeface="Times New Roman"/>
                <a:ea typeface="Times New Roman"/>
                <a:cs typeface="Times New Roman"/>
                <a:sym typeface="Times New Roman"/>
              </a:defRPr>
            </a:pPr>
            <a:r>
              <a:t>"How old are you?" -- Speaking to someone your senior</a:t>
            </a:r>
          </a:p>
        </p:txBody>
      </p:sp>
      <p:sp>
        <p:nvSpPr>
          <p:cNvPr id="221" name="Content Placeholder 3"/>
          <p:cNvSpPr txBox="1"/>
          <p:nvPr/>
        </p:nvSpPr>
        <p:spPr>
          <a:xfrm>
            <a:off x="4965379" y="2732652"/>
            <a:ext cx="3947160" cy="3257559"/>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indent="109728">
              <a:spcBef>
                <a:spcPts val="300"/>
              </a:spcBef>
              <a:defRPr sz="2000"/>
            </a:pPr>
            <a:r>
              <a:t>DO TALK ABOUT</a:t>
            </a:r>
          </a:p>
          <a:p>
            <a:pPr marL="365759" indent="-256031">
              <a:spcBef>
                <a:spcPts val="300"/>
              </a:spcBef>
              <a:buClr>
                <a:schemeClr val="accent3"/>
              </a:buClr>
              <a:buSzPct val="100000"/>
              <a:buFont typeface="Georgia"/>
              <a:buChar char="•"/>
              <a:defRPr sz="2000"/>
            </a:pPr>
            <a:r>
              <a:t>pleasant things</a:t>
            </a:r>
          </a:p>
          <a:p>
            <a:pPr marL="365759" indent="-256031">
              <a:spcBef>
                <a:spcPts val="300"/>
              </a:spcBef>
              <a:buClr>
                <a:schemeClr val="accent3"/>
              </a:buClr>
              <a:buSzPct val="100000"/>
              <a:buFont typeface="Georgia"/>
              <a:buChar char="•"/>
              <a:defRPr sz="2000"/>
            </a:pPr>
            <a:r>
              <a:t>things that interest both of you</a:t>
            </a:r>
          </a:p>
          <a:p>
            <a:pPr marL="365759" indent="-256031">
              <a:spcBef>
                <a:spcPts val="300"/>
              </a:spcBef>
              <a:buClr>
                <a:schemeClr val="accent3"/>
              </a:buClr>
              <a:buSzPct val="100000"/>
              <a:buFont typeface="Georgia"/>
              <a:buChar char="•"/>
              <a:defRPr sz="2000"/>
            </a:pPr>
            <a:r>
              <a:t>family &amp; friends</a:t>
            </a:r>
          </a:p>
          <a:p>
            <a:pPr marL="365759" indent="-256031">
              <a:spcBef>
                <a:spcPts val="300"/>
              </a:spcBef>
              <a:buClr>
                <a:schemeClr val="accent3"/>
              </a:buClr>
              <a:buSzPct val="100000"/>
              <a:buFont typeface="Georgia"/>
              <a:buChar char="•"/>
              <a:defRPr sz="2000"/>
            </a:pPr>
            <a:r>
              <a:t>special events</a:t>
            </a:r>
          </a:p>
          <a:p>
            <a:pPr indent="109728">
              <a:spcBef>
                <a:spcPts val="300"/>
              </a:spcBef>
              <a:defRPr sz="2000"/>
            </a:pPr>
            <a:r>
              <a:t>ASK QUESTIONS</a:t>
            </a:r>
          </a:p>
          <a:p>
            <a:pPr marL="365759" indent="-256031">
              <a:spcBef>
                <a:spcPts val="300"/>
              </a:spcBef>
              <a:buClr>
                <a:schemeClr val="accent3"/>
              </a:buClr>
              <a:buSzPct val="100000"/>
              <a:buFont typeface="Georgia"/>
              <a:buChar char="•"/>
              <a:defRPr sz="2000"/>
            </a:pPr>
            <a:r>
              <a:t>about their family</a:t>
            </a:r>
          </a:p>
          <a:p>
            <a:pPr marL="365759" indent="-256031">
              <a:spcBef>
                <a:spcPts val="300"/>
              </a:spcBef>
              <a:buClr>
                <a:schemeClr val="accent3"/>
              </a:buClr>
              <a:buSzPct val="100000"/>
              <a:buFont typeface="Georgia"/>
              <a:buChar char="•"/>
              <a:defRPr sz="2000"/>
            </a:pPr>
            <a:r>
              <a:t>about their work, school, or special events</a:t>
            </a:r>
          </a:p>
          <a:p>
            <a:pPr marL="365759" indent="-256031">
              <a:spcBef>
                <a:spcPts val="300"/>
              </a:spcBef>
              <a:buClr>
                <a:schemeClr val="accent3"/>
              </a:buClr>
              <a:buSzPct val="100000"/>
              <a:buFont typeface="Georgia"/>
              <a:buChar char="•"/>
              <a:defRPr sz="2000"/>
            </a:pPr>
            <a:r>
              <a:t>about their favourite things</a:t>
            </a:r>
          </a:p>
        </p:txBody>
      </p:sp>
      <p:pic>
        <p:nvPicPr>
          <p:cNvPr id="222" name="Picture 2" descr="Picture 2"/>
          <p:cNvPicPr>
            <a:picLocks noChangeAspect="1"/>
          </p:cNvPicPr>
          <p:nvPr/>
        </p:nvPicPr>
        <p:blipFill>
          <a:blip r:embed="rId2">
            <a:extLst/>
          </a:blip>
          <a:stretch>
            <a:fillRect/>
          </a:stretch>
        </p:blipFill>
        <p:spPr>
          <a:xfrm>
            <a:off x="5516879" y="838200"/>
            <a:ext cx="2895601" cy="1676400"/>
          </a:xfrm>
          <a:prstGeom prst="rect">
            <a:avLst/>
          </a:prstGeom>
          <a:ln w="12700">
            <a:miter lim="400000"/>
          </a:ln>
        </p:spPr>
      </p:pic>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4" name="Title 1"/>
          <p:cNvSpPr txBox="1"/>
          <p:nvPr>
            <p:ph type="title"/>
          </p:nvPr>
        </p:nvSpPr>
        <p:spPr>
          <a:xfrm>
            <a:off x="552576" y="2894076"/>
            <a:ext cx="8229601" cy="1069849"/>
          </a:xfrm>
          <a:prstGeom prst="rect">
            <a:avLst/>
          </a:prstGeom>
        </p:spPr>
        <p:txBody>
          <a:bodyPr/>
          <a:lstStyle>
            <a:lvl1pPr>
              <a:defRPr sz="3600"/>
            </a:lvl1pPr>
          </a:lstStyle>
          <a:p>
            <a:pPr/>
            <a:r>
              <a:t>How do you show concern for others?</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6" name="Title 1"/>
          <p:cNvSpPr txBox="1"/>
          <p:nvPr>
            <p:ph type="title"/>
          </p:nvPr>
        </p:nvSpPr>
        <p:spPr>
          <a:xfrm>
            <a:off x="457200" y="685800"/>
            <a:ext cx="8229600" cy="1066800"/>
          </a:xfrm>
          <a:prstGeom prst="rect">
            <a:avLst/>
          </a:prstGeom>
        </p:spPr>
        <p:txBody>
          <a:bodyPr/>
          <a:lstStyle>
            <a:lvl1pPr>
              <a:defRPr sz="3600"/>
            </a:lvl1pPr>
          </a:lstStyle>
          <a:p>
            <a:pPr/>
            <a:r>
              <a:t>How do you show concern for others?</a:t>
            </a:r>
          </a:p>
        </p:txBody>
      </p:sp>
      <p:sp>
        <p:nvSpPr>
          <p:cNvPr id="227" name="Content Placeholder 2"/>
          <p:cNvSpPr txBox="1"/>
          <p:nvPr>
            <p:ph type="body" idx="1"/>
          </p:nvPr>
        </p:nvSpPr>
        <p:spPr>
          <a:xfrm>
            <a:off x="487478" y="1621518"/>
            <a:ext cx="7543801" cy="4724401"/>
          </a:xfrm>
          <a:prstGeom prst="rect">
            <a:avLst/>
          </a:prstGeom>
        </p:spPr>
        <p:txBody>
          <a:bodyPr/>
          <a:lstStyle/>
          <a:p>
            <a:pPr marL="0" indent="109728">
              <a:buSzTx/>
              <a:buNone/>
              <a:defRPr i="1" sz="2400" u="sng">
                <a:solidFill>
                  <a:srgbClr val="502752"/>
                </a:solidFill>
              </a:defRPr>
            </a:pPr>
            <a:r>
              <a:t>Active listening; Show interest, be empathetic, and don’t change the subject before they are ready to.  </a:t>
            </a:r>
          </a:p>
          <a:p>
            <a:pPr marL="0" indent="109728">
              <a:buSzTx/>
              <a:buNone/>
            </a:pPr>
          </a:p>
          <a:p>
            <a:pPr marL="0" indent="109728">
              <a:buSzTx/>
              <a:buNone/>
            </a:pPr>
            <a:r>
              <a:t>Which is a better response if someone tells you about     something bad that happened such as:</a:t>
            </a:r>
          </a:p>
          <a:p>
            <a:pPr marL="0" indent="109728">
              <a:buSzTx/>
              <a:buNone/>
            </a:pPr>
            <a:r>
              <a:t>Alice: "My sister was in a car accident yesterday."</a:t>
            </a:r>
          </a:p>
          <a:p>
            <a:pPr marL="0" indent="109728">
              <a:buSzTx/>
              <a:buNone/>
            </a:pPr>
          </a:p>
          <a:p>
            <a:pPr marL="0" indent="109728">
              <a:buSzTx/>
              <a:buNone/>
            </a:pPr>
            <a:r>
              <a:t>	Option 1</a:t>
            </a:r>
          </a:p>
          <a:p>
            <a:pPr marL="0" indent="109728">
              <a:buSzTx/>
              <a:buNone/>
            </a:pPr>
            <a:r>
              <a:t>Bob: "That's too bad. Did I tell you I beat level 14 in 'Mega Chipmunk Death Rally' this morning?“</a:t>
            </a:r>
          </a:p>
          <a:p>
            <a:pPr marL="0" indent="109728">
              <a:buSzTx/>
              <a:buNone/>
            </a:pPr>
            <a:r>
              <a:t>	Option 2</a:t>
            </a:r>
          </a:p>
          <a:p>
            <a:pPr marL="0" indent="109728">
              <a:buSzTx/>
              <a:buNone/>
            </a:pPr>
            <a:r>
              <a:t>Bob: "Your sister was in an accident? Is she OK?</a:t>
            </a:r>
          </a:p>
          <a:p>
            <a:pPr marL="0" indent="109728">
              <a:buSzTx/>
              <a:buNone/>
            </a:pPr>
            <a:r>
              <a:t> … What happened? … Where is she now?"</a:t>
            </a:r>
          </a:p>
        </p:txBody>
      </p:sp>
      <p:sp>
        <p:nvSpPr>
          <p:cNvPr id="228" name="Right Arrow 5"/>
          <p:cNvSpPr/>
          <p:nvPr/>
        </p:nvSpPr>
        <p:spPr>
          <a:xfrm>
            <a:off x="152400" y="5335847"/>
            <a:ext cx="381000" cy="381001"/>
          </a:xfrm>
          <a:prstGeom prst="rightArrow">
            <a:avLst>
              <a:gd name="adj1" fmla="val 50000"/>
              <a:gd name="adj2" fmla="val 50000"/>
            </a:avLst>
          </a:prstGeom>
          <a:solidFill>
            <a:schemeClr val="accent1"/>
          </a:solidFill>
          <a:ln w="19050">
            <a:solidFill>
              <a:srgbClr val="3D3D65"/>
            </a:solidFill>
          </a:ln>
        </p:spPr>
        <p:txBody>
          <a:bodyPr lIns="45719" rIns="45719" anchor="ctr"/>
          <a:lstStyle/>
          <a:p>
            <a:pPr algn="ctr">
              <a:defRPr>
                <a:solidFill>
                  <a:srgbClr val="FFFFFF"/>
                </a:solidFill>
              </a:defRPr>
            </a:pPr>
          </a:p>
        </p:txBody>
      </p:sp>
      <p:sp>
        <p:nvSpPr>
          <p:cNvPr id="229" name="Right Arrow 7"/>
          <p:cNvSpPr/>
          <p:nvPr/>
        </p:nvSpPr>
        <p:spPr>
          <a:xfrm flipH="1">
            <a:off x="6412576" y="5526347"/>
            <a:ext cx="381001" cy="381001"/>
          </a:xfrm>
          <a:prstGeom prst="rightArrow">
            <a:avLst>
              <a:gd name="adj1" fmla="val 50000"/>
              <a:gd name="adj2" fmla="val 50000"/>
            </a:avLst>
          </a:prstGeom>
          <a:solidFill>
            <a:schemeClr val="accent1"/>
          </a:solidFill>
          <a:ln w="19050">
            <a:solidFill>
              <a:srgbClr val="3D3D65"/>
            </a:solidFill>
          </a:ln>
        </p:spPr>
        <p:txBody>
          <a:bodyPr lIns="45719" rIns="45719" anchor="ctr"/>
          <a:lstStyle/>
          <a:p>
            <a:pPr algn="ctr">
              <a:defRPr>
                <a:solidFill>
                  <a:srgbClr val="FFFFFF"/>
                </a:solidFill>
              </a:defRPr>
            </a:pP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228"/>
                                        </p:tgtEl>
                                        <p:attrNameLst>
                                          <p:attrName>style.visibility</p:attrName>
                                        </p:attrNameLst>
                                      </p:cBhvr>
                                      <p:to>
                                        <p:strVal val="visible"/>
                                      </p:to>
                                    </p:set>
                                    <p:anim calcmode="lin" valueType="num">
                                      <p:cBhvr>
                                        <p:cTn id="7" dur="500" fill="hold"/>
                                        <p:tgtEl>
                                          <p:spTgt spid="228"/>
                                        </p:tgtEl>
                                        <p:attrNameLst>
                                          <p:attrName>ppt_x</p:attrName>
                                        </p:attrNameLst>
                                      </p:cBhvr>
                                      <p:tavLst>
                                        <p:tav tm="0">
                                          <p:val>
                                            <p:strVal val="#ppt_x"/>
                                          </p:val>
                                        </p:tav>
                                        <p:tav tm="100000">
                                          <p:val>
                                            <p:strVal val="#ppt_x"/>
                                          </p:val>
                                        </p:tav>
                                      </p:tavLst>
                                    </p:anim>
                                    <p:anim calcmode="lin" valueType="num">
                                      <p:cBhvr>
                                        <p:cTn id="8" dur="500" fill="hold"/>
                                        <p:tgtEl>
                                          <p:spTgt spid="2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Class="entr" nodeType="afterEffect" presetSubtype="4" presetID="2" grpId="2" fill="hold">
                                  <p:stCondLst>
                                    <p:cond delay="0"/>
                                  </p:stCondLst>
                                  <p:iterate type="el" backwards="0">
                                    <p:tmAbs val="0"/>
                                  </p:iterate>
                                  <p:childTnLst>
                                    <p:set>
                                      <p:cBhvr>
                                        <p:cTn id="11" fill="hold"/>
                                        <p:tgtEl>
                                          <p:spTgt spid="229"/>
                                        </p:tgtEl>
                                        <p:attrNameLst>
                                          <p:attrName>style.visibility</p:attrName>
                                        </p:attrNameLst>
                                      </p:cBhvr>
                                      <p:to>
                                        <p:strVal val="visible"/>
                                      </p:to>
                                    </p:set>
                                    <p:anim calcmode="lin" valueType="num">
                                      <p:cBhvr>
                                        <p:cTn id="12" dur="500" fill="hold"/>
                                        <p:tgtEl>
                                          <p:spTgt spid="229"/>
                                        </p:tgtEl>
                                        <p:attrNameLst>
                                          <p:attrName>ppt_x</p:attrName>
                                        </p:attrNameLst>
                                      </p:cBhvr>
                                      <p:tavLst>
                                        <p:tav tm="0">
                                          <p:val>
                                            <p:strVal val="#ppt_x"/>
                                          </p:val>
                                        </p:tav>
                                        <p:tav tm="100000">
                                          <p:val>
                                            <p:strVal val="#ppt_x"/>
                                          </p:val>
                                        </p:tav>
                                      </p:tavLst>
                                    </p:anim>
                                    <p:anim calcmode="lin" valueType="num">
                                      <p:cBhvr>
                                        <p:cTn id="13" dur="500" fill="hold"/>
                                        <p:tgtEl>
                                          <p:spTgt spid="229"/>
                                        </p:tgtEl>
                                        <p:attrNameLst>
                                          <p:attrName>ppt_y</p:attrName>
                                        </p:attrNameLst>
                                      </p:cBhvr>
                                      <p:tavLst>
                                        <p:tav tm="0">
                                          <p:val>
                                            <p:strVal val="1+#ppt_h/2"/>
                                          </p:val>
                                        </p:tav>
                                        <p:tav tm="100000">
                                          <p:val>
                                            <p:strVal val="#ppt_y"/>
                                          </p:val>
                                        </p:tav>
                                      </p:tavLst>
                                    </p:anim>
                                  </p:childTnLst>
                                </p:cTn>
                              </p:par>
                            </p:childTnLst>
                          </p:cTn>
                        </p:par>
                        <p:par>
                          <p:cTn id="14" fill="hold">
                            <p:stCondLst>
                              <p:cond delay="0"/>
                            </p:stCondLst>
                            <p:childTnLst>
                              <p:par>
                                <p:cTn id="15" presetClass="emph" nodeType="afterEffect" presetSubtype="0" presetID="26" grpId="3" fill="hold">
                                  <p:stCondLst>
                                    <p:cond delay="0"/>
                                  </p:stCondLst>
                                  <p:childTnLst>
                                    <p:animEffect filter="fade" transition="out">
                                      <p:cBhvr>
                                        <p:cTn id="16" dur="500" fill="hold" tmFilter="0, 0; .2, .5; .8, .5; 1, 0"/>
                                        <p:tgtEl>
                                          <p:spTgt spid="229"/>
                                        </p:tgtEl>
                                      </p:cBhvr>
                                    </p:animEffect>
                                    <p:animScale>
                                      <p:cBhvr>
                                        <p:cTn id="17" dur="250" fill="hold" autoRev="1"/>
                                        <p:tgtEl>
                                          <p:spTgt spid="229"/>
                                        </p:tgtEl>
                                      </p:cBhvr>
                                      <p:by x="105000" y="105000"/>
                                    </p:animScale>
                                  </p:childTnLst>
                                </p:cTn>
                              </p:par>
                            </p:childTnLst>
                          </p:cTn>
                        </p:par>
                        <p:par>
                          <p:cTn id="18" fill="hold">
                            <p:stCondLst>
                              <p:cond delay="0"/>
                            </p:stCondLst>
                            <p:childTnLst>
                              <p:par>
                                <p:cTn id="19" presetClass="emph" nodeType="afterEffect" presetSubtype="0" presetID="35" grpId="4" fill="hold">
                                  <p:stCondLst>
                                    <p:cond delay="0"/>
                                  </p:stCondLst>
                                  <p:childTnLst>
                                    <p:anim calcmode="discrete" valueType="str">
                                      <p:cBhvr>
                                        <p:cTn id="20" dur="250" fill="hold"/>
                                        <p:tgtEl>
                                          <p:spTgt spid="228"/>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28" grpId="4"/>
      <p:bldP build="whole" bldLvl="1" animBg="1" rev="0" advAuto="0" spid="229" grpId="2"/>
      <p:bldP build="whole" bldLvl="1" animBg="1" rev="0" advAuto="0" spid="229" grpId="3"/>
      <p:bldP build="whole" bldLvl="1" animBg="1" rev="0" advAuto="0" spid="228" grpId="1"/>
    </p:bldLst>
  </p:timing>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231" name="Title 1"/>
          <p:cNvSpPr txBox="1"/>
          <p:nvPr>
            <p:ph type="title"/>
          </p:nvPr>
        </p:nvSpPr>
        <p:spPr>
          <a:prstGeom prst="rect">
            <a:avLst/>
          </a:prstGeom>
        </p:spPr>
        <p:txBody>
          <a:bodyPr/>
          <a:lstStyle/>
          <a:p>
            <a:pPr/>
            <a:r>
              <a:t>Try it – Be empathetic</a:t>
            </a:r>
          </a:p>
        </p:txBody>
      </p:sp>
      <p:sp>
        <p:nvSpPr>
          <p:cNvPr id="232" name="Content Placeholder 2"/>
          <p:cNvSpPr txBox="1"/>
          <p:nvPr>
            <p:ph type="body" idx="1"/>
          </p:nvPr>
        </p:nvSpPr>
        <p:spPr>
          <a:prstGeom prst="rect">
            <a:avLst/>
          </a:prstGeom>
        </p:spPr>
        <p:txBody>
          <a:bodyPr/>
          <a:lstStyle/>
          <a:p>
            <a:pPr marL="624077" indent="-514350">
              <a:buFontTx/>
              <a:buAutoNum type="arabicPeriod" startAt="1"/>
            </a:pPr>
            <a:r>
              <a:t>Bill broke his arm.  How can you help him?</a:t>
            </a:r>
          </a:p>
          <a:p>
            <a:pPr marL="624077" indent="-514350">
              <a:buFontTx/>
              <a:buAutoNum type="arabicPeriod" startAt="1"/>
            </a:pPr>
            <a:r>
              <a:t>Hazel is on her hands and knees looking for something.  Her bike is beside her.  She says she lost her contact and can’t see.</a:t>
            </a:r>
          </a:p>
          <a:p>
            <a:pPr marL="624077" indent="-514350">
              <a:buFontTx/>
              <a:buAutoNum type="arabicPeriod" startAt="1"/>
            </a:pPr>
            <a:r>
              <a:t>Sally walked through the door with a pile of books.  You accidently bumped her, sending the books flying.</a:t>
            </a:r>
          </a:p>
          <a:p>
            <a:pPr marL="0" indent="109728">
              <a:buSzTx/>
              <a:buNone/>
              <a:defRPr i="1" sz="1400"/>
            </a:pPr>
            <a:r>
              <a:t>For more scenarios go to: </a:t>
            </a:r>
            <a:r>
              <a:rPr u="sng">
                <a:solidFill>
                  <a:srgbClr val="67AFBD"/>
                </a:solidFill>
                <a:uFill>
                  <a:solidFill>
                    <a:srgbClr val="67AFBD"/>
                  </a:solidFill>
                </a:uFill>
                <a:hlinkClick r:id="rId2" invalidUrl="" action="" tgtFrame="" tooltip="" history="1" highlightClick="0" endSnd="0"/>
              </a:rPr>
              <a:t>http://</a:t>
            </a:r>
            <a:r>
              <a:rPr u="sng">
                <a:solidFill>
                  <a:srgbClr val="67AFBD"/>
                </a:solidFill>
                <a:uFill>
                  <a:solidFill>
                    <a:srgbClr val="67AFBD"/>
                  </a:solidFill>
                </a:uFill>
                <a:hlinkClick r:id="rId2" invalidUrl="" action="" tgtFrame="" tooltip="" history="1" highlightClick="0" endSnd="0"/>
              </a:rPr>
              <a:t>www.uua.org/re/tapestry/children/tales/session4/123257.shtml</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4" name="Title 1"/>
          <p:cNvSpPr txBox="1"/>
          <p:nvPr>
            <p:ph type="title"/>
          </p:nvPr>
        </p:nvSpPr>
        <p:spPr>
          <a:xfrm>
            <a:off x="457200" y="914400"/>
            <a:ext cx="8229600" cy="1069848"/>
          </a:xfrm>
          <a:prstGeom prst="rect">
            <a:avLst/>
          </a:prstGeom>
        </p:spPr>
        <p:txBody>
          <a:bodyPr/>
          <a:lstStyle/>
          <a:p>
            <a:pPr/>
            <a:r>
              <a:t>How should I answer the phone?</a:t>
            </a:r>
          </a:p>
        </p:txBody>
      </p:sp>
      <p:pic>
        <p:nvPicPr>
          <p:cNvPr id="235" name="pexels-photo-804065.jpeg" descr="pexels-photo-804065.jpeg"/>
          <p:cNvPicPr>
            <a:picLocks noChangeAspect="1"/>
          </p:cNvPicPr>
          <p:nvPr/>
        </p:nvPicPr>
        <p:blipFill>
          <a:blip r:embed="rId2">
            <a:extLst/>
          </a:blip>
          <a:stretch>
            <a:fillRect/>
          </a:stretch>
        </p:blipFill>
        <p:spPr>
          <a:xfrm>
            <a:off x="4394562" y="3707961"/>
            <a:ext cx="4366481" cy="2910987"/>
          </a:xfrm>
          <a:prstGeom prst="rect">
            <a:avLst/>
          </a:prstGeom>
          <a:ln w="12700">
            <a:miter lim="400000"/>
          </a:ln>
        </p:spPr>
      </p:pic>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7" name="Title 1"/>
          <p:cNvSpPr txBox="1"/>
          <p:nvPr>
            <p:ph type="title"/>
          </p:nvPr>
        </p:nvSpPr>
        <p:spPr>
          <a:xfrm>
            <a:off x="737707" y="3100059"/>
            <a:ext cx="7668586" cy="2292814"/>
          </a:xfrm>
          <a:prstGeom prst="rect">
            <a:avLst/>
          </a:prstGeom>
        </p:spPr>
        <p:txBody>
          <a:bodyPr anchor="t"/>
          <a:lstStyle/>
          <a:p>
            <a:pPr>
              <a:defRPr sz="2800"/>
            </a:pPr>
            <a:r>
              <a:t>Let the words of my mouth and the meditation of my heart</a:t>
            </a:r>
          </a:p>
          <a:p>
            <a:pPr>
              <a:defRPr sz="2800"/>
            </a:pPr>
            <a:r>
              <a:t>Be acceptable in Your sight,</a:t>
            </a:r>
          </a:p>
          <a:p>
            <a:pPr>
              <a:defRPr sz="2800"/>
            </a:pPr>
            <a:r>
              <a:t>O Lord, my strength and my Redeemer. </a:t>
            </a:r>
          </a:p>
          <a:p>
            <a:pPr lvl="3" algn="r">
              <a:defRPr b="1" sz="2800"/>
            </a:pPr>
            <a:r>
              <a:t>~ Psalms 19:14</a:t>
            </a:r>
          </a:p>
        </p:txBody>
      </p:sp>
      <p:sp>
        <p:nvSpPr>
          <p:cNvPr id="238" name="Content Placeholder 3"/>
          <p:cNvSpPr txBox="1"/>
          <p:nvPr>
            <p:ph type="body" sz="half" idx="1"/>
          </p:nvPr>
        </p:nvSpPr>
        <p:spPr>
          <a:xfrm>
            <a:off x="152399" y="776286"/>
            <a:ext cx="8605683" cy="1858149"/>
          </a:xfrm>
          <a:prstGeom prst="rect">
            <a:avLst/>
          </a:prstGeom>
        </p:spPr>
        <p:txBody>
          <a:bodyPr/>
          <a:lstStyle>
            <a:lvl1pPr indent="109728" algn="ctr">
              <a:defRPr b="1" sz="3200"/>
            </a:lvl1pPr>
          </a:lstStyle>
          <a:p>
            <a:pPr/>
            <a:r>
              <a:t>If you want to use your gift of speech to God's glory, what should your prayer be? </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0" name="Title 1"/>
          <p:cNvSpPr txBox="1"/>
          <p:nvPr>
            <p:ph type="title"/>
          </p:nvPr>
        </p:nvSpPr>
        <p:spPr>
          <a:prstGeom prst="rect">
            <a:avLst/>
          </a:prstGeom>
        </p:spPr>
        <p:txBody>
          <a:bodyPr/>
          <a:lstStyle/>
          <a:p>
            <a:pPr/>
            <a:r>
              <a:t>Describe good posture.</a:t>
            </a:r>
          </a:p>
        </p:txBody>
      </p:sp>
      <p:pic>
        <p:nvPicPr>
          <p:cNvPr id="241" name="OyK0oE5rwFY" descr="OyK0oE5rwFY"/>
          <p:cNvPicPr>
            <a:picLocks noChangeAspect="1"/>
          </p:cNvPicPr>
          <p:nvPr/>
        </p:nvPicPr>
        <p:blipFill>
          <a:blip r:embed="rId2">
            <a:extLst/>
          </a:blip>
          <a:stretch>
            <a:fillRect/>
          </a:stretch>
        </p:blipFill>
        <p:spPr>
          <a:xfrm>
            <a:off x="4267200" y="4114800"/>
            <a:ext cx="4419600" cy="2486025"/>
          </a:xfrm>
          <a:prstGeom prst="rect">
            <a:avLst/>
          </a:prstGeom>
          <a:ln w="12700">
            <a:miter lim="400000"/>
          </a:ln>
        </p:spPr>
      </p:pic>
      <p:pic>
        <p:nvPicPr>
          <p:cNvPr id="242" name="Picture 4" descr="Picture 4"/>
          <p:cNvPicPr>
            <a:picLocks noChangeAspect="1"/>
          </p:cNvPicPr>
          <p:nvPr/>
        </p:nvPicPr>
        <p:blipFill>
          <a:blip r:embed="rId3">
            <a:extLst/>
          </a:blip>
          <a:stretch>
            <a:fillRect/>
          </a:stretch>
        </p:blipFill>
        <p:spPr>
          <a:xfrm>
            <a:off x="605969" y="4114800"/>
            <a:ext cx="3270048" cy="2022269"/>
          </a:xfrm>
          <a:prstGeom prst="rect">
            <a:avLst/>
          </a:prstGeom>
          <a:ln w="12700">
            <a:miter lim="400000"/>
          </a:ln>
        </p:spPr>
      </p:pic>
      <p:pic>
        <p:nvPicPr>
          <p:cNvPr id="243" name="Picture 6" descr="Picture 6"/>
          <p:cNvPicPr>
            <a:picLocks noChangeAspect="1"/>
          </p:cNvPicPr>
          <p:nvPr/>
        </p:nvPicPr>
        <p:blipFill>
          <a:blip r:embed="rId4">
            <a:extLst/>
          </a:blip>
          <a:stretch>
            <a:fillRect/>
          </a:stretch>
        </p:blipFill>
        <p:spPr>
          <a:xfrm>
            <a:off x="609598" y="2133600"/>
            <a:ext cx="3266420" cy="1815874"/>
          </a:xfrm>
          <a:prstGeom prst="rect">
            <a:avLst/>
          </a:prstGeom>
          <a:ln w="12700">
            <a:miter lim="400000"/>
          </a:ln>
        </p:spPr>
      </p:pic>
      <p:pic>
        <p:nvPicPr>
          <p:cNvPr id="244" name="Picture 8" descr="Picture 8"/>
          <p:cNvPicPr>
            <a:picLocks noChangeAspect="1"/>
          </p:cNvPicPr>
          <p:nvPr/>
        </p:nvPicPr>
        <p:blipFill>
          <a:blip r:embed="rId5">
            <a:extLst/>
          </a:blip>
          <a:stretch>
            <a:fillRect/>
          </a:stretch>
        </p:blipFill>
        <p:spPr>
          <a:xfrm>
            <a:off x="4267200" y="2120671"/>
            <a:ext cx="2438400" cy="1828802"/>
          </a:xfrm>
          <a:prstGeom prst="rect">
            <a:avLst/>
          </a:prstGeom>
          <a:ln w="12700">
            <a:miter lim="400000"/>
          </a:ln>
        </p:spPr>
      </p:pic>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246" name="Title 1"/>
          <p:cNvSpPr txBox="1"/>
          <p:nvPr>
            <p:ph type="title"/>
          </p:nvPr>
        </p:nvSpPr>
        <p:spPr>
          <a:prstGeom prst="rect">
            <a:avLst/>
          </a:prstGeom>
        </p:spPr>
        <p:txBody>
          <a:bodyPr/>
          <a:lstStyle>
            <a:lvl1pPr>
              <a:defRPr sz="3600"/>
            </a:lvl1pPr>
          </a:lstStyle>
          <a:p>
            <a:pPr/>
            <a:r>
              <a:t>Describe the benefits of good posture</a:t>
            </a:r>
          </a:p>
        </p:txBody>
      </p:sp>
      <p:sp>
        <p:nvSpPr>
          <p:cNvPr id="247" name="Content Placeholder 2"/>
          <p:cNvSpPr txBox="1"/>
          <p:nvPr>
            <p:ph type="body" idx="1"/>
          </p:nvPr>
        </p:nvSpPr>
        <p:spPr>
          <a:prstGeom prst="rect">
            <a:avLst/>
          </a:prstGeom>
        </p:spPr>
        <p:txBody>
          <a:bodyPr/>
          <a:lstStyle/>
          <a:p>
            <a:pPr marL="0" indent="109728">
              <a:lnSpc>
                <a:spcPct val="90000"/>
              </a:lnSpc>
              <a:buSzTx/>
              <a:buNone/>
              <a:defRPr i="1" sz="2500"/>
            </a:pPr>
            <a:r>
              <a:t>"Among the first things to be aimed at should be a correct position, both in sitting and in standing. God made man upright, and He desires him to possess not only the physical but the mental and moral benefit, the grace and dignity and self-possession, the courage and self-reliance, which an erect bearing so greatly tends to promote. Let the teacher give instruction on this point by example and by precept. Show what a correct position is, and insist that it shall be maintained."</a:t>
            </a:r>
          </a:p>
          <a:p>
            <a:pPr marL="0" indent="109728">
              <a:lnSpc>
                <a:spcPct val="90000"/>
              </a:lnSpc>
              <a:buSzTx/>
              <a:buNone/>
              <a:defRPr sz="2500"/>
            </a:pPr>
            <a:r>
              <a:t>-- Education, page 198, paragraph 3</a:t>
            </a:r>
          </a:p>
        </p:txBody>
      </p:sp>
      <p:pic>
        <p:nvPicPr>
          <p:cNvPr id="248" name="Picture 6" descr="Picture 6"/>
          <p:cNvPicPr>
            <a:picLocks noChangeAspect="1"/>
          </p:cNvPicPr>
          <p:nvPr/>
        </p:nvPicPr>
        <p:blipFill>
          <a:blip r:embed="rId2">
            <a:extLst/>
          </a:blip>
          <a:stretch>
            <a:fillRect/>
          </a:stretch>
        </p:blipFill>
        <p:spPr>
          <a:xfrm>
            <a:off x="6858000" y="4710270"/>
            <a:ext cx="1909865" cy="1061736"/>
          </a:xfrm>
          <a:prstGeom prst="rect">
            <a:avLst/>
          </a:prstGeom>
          <a:ln w="12700">
            <a:miter lim="400000"/>
          </a:ln>
        </p:spPr>
      </p:pic>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50" name="Unknown.jpeg" descr="Unknown.jpeg"/>
          <p:cNvPicPr>
            <a:picLocks noChangeAspect="1"/>
          </p:cNvPicPr>
          <p:nvPr/>
        </p:nvPicPr>
        <p:blipFill>
          <a:blip r:embed="rId2">
            <a:extLst/>
          </a:blip>
          <a:stretch>
            <a:fillRect/>
          </a:stretch>
        </p:blipFill>
        <p:spPr>
          <a:xfrm>
            <a:off x="3871395" y="2956130"/>
            <a:ext cx="5160195" cy="3865166"/>
          </a:xfrm>
          <a:prstGeom prst="rect">
            <a:avLst/>
          </a:prstGeom>
          <a:ln w="12700">
            <a:miter lim="400000"/>
          </a:ln>
        </p:spPr>
      </p:pic>
      <p:sp>
        <p:nvSpPr>
          <p:cNvPr id="251" name="Title 1"/>
          <p:cNvSpPr txBox="1"/>
          <p:nvPr>
            <p:ph type="title"/>
          </p:nvPr>
        </p:nvSpPr>
        <p:spPr>
          <a:prstGeom prst="rect">
            <a:avLst/>
          </a:prstGeom>
        </p:spPr>
        <p:txBody>
          <a:bodyPr/>
          <a:lstStyle/>
          <a:p>
            <a:pPr/>
            <a:r>
              <a:t>Exercise to improve your posture</a:t>
            </a:r>
          </a:p>
        </p:txBody>
      </p:sp>
      <p:pic>
        <p:nvPicPr>
          <p:cNvPr id="252" name="hqdefault.jpg" descr="hqdefault.jpg"/>
          <p:cNvPicPr>
            <a:picLocks noChangeAspect="1"/>
          </p:cNvPicPr>
          <p:nvPr/>
        </p:nvPicPr>
        <p:blipFill>
          <a:blip r:embed="rId3">
            <a:extLst/>
          </a:blip>
          <a:stretch>
            <a:fillRect/>
          </a:stretch>
        </p:blipFill>
        <p:spPr>
          <a:xfrm>
            <a:off x="661403" y="2049396"/>
            <a:ext cx="4290576" cy="3217932"/>
          </a:xfrm>
          <a:prstGeom prst="rect">
            <a:avLst/>
          </a:prstGeom>
          <a:ln w="12700">
            <a:miter lim="400000"/>
          </a:ln>
        </p:spPr>
      </p:pic>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4" name="Title 1"/>
          <p:cNvSpPr txBox="1"/>
          <p:nvPr>
            <p:ph type="title"/>
          </p:nvPr>
        </p:nvSpPr>
        <p:spPr>
          <a:prstGeom prst="rect">
            <a:avLst/>
          </a:prstGeom>
        </p:spPr>
        <p:txBody>
          <a:bodyPr/>
          <a:lstStyle>
            <a:lvl1pPr>
              <a:defRPr sz="3600"/>
            </a:lvl1pPr>
          </a:lstStyle>
          <a:p>
            <a:pPr/>
            <a:r>
              <a:t>Describe the benefits of good posture.</a:t>
            </a:r>
          </a:p>
        </p:txBody>
      </p:sp>
      <p:sp>
        <p:nvSpPr>
          <p:cNvPr id="255" name="Content Placeholder 2"/>
          <p:cNvSpPr txBox="1"/>
          <p:nvPr>
            <p:ph type="body" idx="1"/>
          </p:nvPr>
        </p:nvSpPr>
        <p:spPr>
          <a:xfrm>
            <a:off x="457200" y="2249423"/>
            <a:ext cx="8229600" cy="3195479"/>
          </a:xfrm>
          <a:prstGeom prst="rect">
            <a:avLst/>
          </a:prstGeom>
        </p:spPr>
        <p:txBody>
          <a:bodyPr/>
          <a:lstStyle/>
          <a:p>
            <a:pPr marL="0" indent="108630" defTabSz="905255">
              <a:lnSpc>
                <a:spcPct val="80000"/>
              </a:lnSpc>
              <a:spcBef>
                <a:spcPts val="200"/>
              </a:spcBef>
              <a:buSzTx/>
              <a:buNone/>
              <a:defRPr sz="2475"/>
            </a:pPr>
            <a:r>
              <a:t>Good posture does the following:</a:t>
            </a:r>
          </a:p>
          <a:p>
            <a:pPr marL="0" indent="108630" defTabSz="905255">
              <a:lnSpc>
                <a:spcPct val="80000"/>
              </a:lnSpc>
              <a:spcBef>
                <a:spcPts val="200"/>
              </a:spcBef>
              <a:buSzTx/>
              <a:buNone/>
              <a:defRPr sz="2475"/>
            </a:pPr>
          </a:p>
          <a:p>
            <a:pPr marL="362102" indent="-253471" defTabSz="905255">
              <a:lnSpc>
                <a:spcPct val="80000"/>
              </a:lnSpc>
              <a:spcBef>
                <a:spcPts val="200"/>
              </a:spcBef>
              <a:defRPr sz="2475"/>
            </a:pPr>
            <a:r>
              <a:t>Provides optimal balance</a:t>
            </a:r>
          </a:p>
          <a:p>
            <a:pPr marL="362102" indent="-253471" defTabSz="905255">
              <a:lnSpc>
                <a:spcPct val="80000"/>
              </a:lnSpc>
              <a:spcBef>
                <a:spcPts val="200"/>
              </a:spcBef>
              <a:defRPr sz="2475"/>
            </a:pPr>
            <a:r>
              <a:t>Optimises breathing</a:t>
            </a:r>
          </a:p>
          <a:p>
            <a:pPr marL="362102" indent="-253471" defTabSz="905255">
              <a:lnSpc>
                <a:spcPct val="80000"/>
              </a:lnSpc>
              <a:spcBef>
                <a:spcPts val="200"/>
              </a:spcBef>
              <a:defRPr sz="2475"/>
            </a:pPr>
            <a:r>
              <a:t>Reduces back pain</a:t>
            </a:r>
          </a:p>
          <a:p>
            <a:pPr marL="362102" indent="-253471" defTabSz="905255">
              <a:lnSpc>
                <a:spcPct val="80000"/>
              </a:lnSpc>
              <a:spcBef>
                <a:spcPts val="200"/>
              </a:spcBef>
              <a:defRPr sz="2475"/>
            </a:pPr>
            <a:r>
              <a:t>Expresses confidence</a:t>
            </a:r>
          </a:p>
          <a:p>
            <a:pPr marL="362102" indent="-253471" defTabSz="905255">
              <a:lnSpc>
                <a:spcPct val="80000"/>
              </a:lnSpc>
              <a:spcBef>
                <a:spcPts val="200"/>
              </a:spcBef>
              <a:defRPr sz="2475"/>
            </a:pPr>
            <a:r>
              <a:t>Is considered an integral part of physical attractiveness.</a:t>
            </a:r>
          </a:p>
          <a:p>
            <a:pPr marL="362102" indent="-253471" defTabSz="905255">
              <a:lnSpc>
                <a:spcPct val="80000"/>
              </a:lnSpc>
              <a:spcBef>
                <a:spcPts val="200"/>
              </a:spcBef>
              <a:defRPr sz="2475"/>
            </a:pPr>
            <a:r>
              <a:t>Improves the body's ability to carry heavy loads.</a:t>
            </a:r>
          </a:p>
          <a:p>
            <a:pPr marL="362102" indent="-253471" defTabSz="905255">
              <a:lnSpc>
                <a:spcPct val="80000"/>
              </a:lnSpc>
              <a:spcBef>
                <a:spcPts val="200"/>
              </a:spcBef>
              <a:defRPr sz="2475"/>
            </a:pPr>
            <a:r>
              <a:t>Protects against spinal deformity as a person ages.</a:t>
            </a:r>
          </a:p>
        </p:txBody>
      </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57" name="3615996533_d0f6926384_b.jpeg" descr="3615996533_d0f6926384_b.jpeg"/>
          <p:cNvPicPr>
            <a:picLocks noChangeAspect="1"/>
          </p:cNvPicPr>
          <p:nvPr/>
        </p:nvPicPr>
        <p:blipFill>
          <a:blip r:embed="rId2">
            <a:extLst/>
          </a:blip>
          <a:stretch>
            <a:fillRect/>
          </a:stretch>
        </p:blipFill>
        <p:spPr>
          <a:xfrm>
            <a:off x="505817" y="1158022"/>
            <a:ext cx="3242206" cy="2170978"/>
          </a:xfrm>
          <a:prstGeom prst="rect">
            <a:avLst/>
          </a:prstGeom>
          <a:ln w="12700">
            <a:miter lim="400000"/>
          </a:ln>
        </p:spPr>
      </p:pic>
      <p:pic>
        <p:nvPicPr>
          <p:cNvPr id="258" name="pexels-photo-936075.jpeg" descr="pexels-photo-936075.jpeg"/>
          <p:cNvPicPr>
            <a:picLocks noChangeAspect="1"/>
          </p:cNvPicPr>
          <p:nvPr/>
        </p:nvPicPr>
        <p:blipFill>
          <a:blip r:embed="rId3">
            <a:extLst/>
          </a:blip>
          <a:stretch>
            <a:fillRect/>
          </a:stretch>
        </p:blipFill>
        <p:spPr>
          <a:xfrm>
            <a:off x="4430869" y="1195372"/>
            <a:ext cx="2149079" cy="3223618"/>
          </a:xfrm>
          <a:prstGeom prst="rect">
            <a:avLst/>
          </a:prstGeom>
          <a:ln w="12700">
            <a:miter lim="400000"/>
          </a:ln>
        </p:spPr>
      </p:pic>
      <p:sp>
        <p:nvSpPr>
          <p:cNvPr id="259" name="Title 1"/>
          <p:cNvSpPr txBox="1"/>
          <p:nvPr>
            <p:ph type="title"/>
          </p:nvPr>
        </p:nvSpPr>
        <p:spPr>
          <a:xfrm>
            <a:off x="675494" y="494330"/>
            <a:ext cx="7793012" cy="709538"/>
          </a:xfrm>
          <a:prstGeom prst="rect">
            <a:avLst/>
          </a:prstGeom>
        </p:spPr>
        <p:txBody>
          <a:bodyPr/>
          <a:lstStyle>
            <a:lvl1pPr defTabSz="905255">
              <a:defRPr sz="3959"/>
            </a:lvl1pPr>
          </a:lstStyle>
          <a:p>
            <a:pPr/>
            <a:r>
              <a:t>Why is physical fitness important?</a:t>
            </a:r>
          </a:p>
        </p:txBody>
      </p:sp>
      <p:pic>
        <p:nvPicPr>
          <p:cNvPr id="260" name="pexels-photo-416809.jpeg" descr="pexels-photo-416809.jpeg"/>
          <p:cNvPicPr>
            <a:picLocks noChangeAspect="1"/>
          </p:cNvPicPr>
          <p:nvPr/>
        </p:nvPicPr>
        <p:blipFill>
          <a:blip r:embed="rId4">
            <a:extLst/>
          </a:blip>
          <a:stretch>
            <a:fillRect/>
          </a:stretch>
        </p:blipFill>
        <p:spPr>
          <a:xfrm>
            <a:off x="6757643" y="3382428"/>
            <a:ext cx="2266102" cy="3399154"/>
          </a:xfrm>
          <a:prstGeom prst="rect">
            <a:avLst/>
          </a:prstGeom>
          <a:ln w="12700">
            <a:miter lim="400000"/>
          </a:ln>
        </p:spPr>
      </p:pic>
      <p:pic>
        <p:nvPicPr>
          <p:cNvPr id="261" name="pexels-photo-2526878.jpeg" descr="pexels-photo-2526878.jpeg"/>
          <p:cNvPicPr>
            <a:picLocks noChangeAspect="1"/>
          </p:cNvPicPr>
          <p:nvPr/>
        </p:nvPicPr>
        <p:blipFill>
          <a:blip r:embed="rId5">
            <a:extLst/>
          </a:blip>
          <a:stretch>
            <a:fillRect/>
          </a:stretch>
        </p:blipFill>
        <p:spPr>
          <a:xfrm>
            <a:off x="395146" y="3817549"/>
            <a:ext cx="3858029" cy="2170907"/>
          </a:xfrm>
          <a:prstGeom prst="rect">
            <a:avLst/>
          </a:prstGeom>
          <a:ln w="12700">
            <a:miter lim="400000"/>
          </a:ln>
        </p:spPr>
      </p:pic>
      <p:sp>
        <p:nvSpPr>
          <p:cNvPr id="262" name="https://live.staticflickr.com/3618/3615996533_d0f6926384_b.jpg"/>
          <p:cNvSpPr txBox="1"/>
          <p:nvPr/>
        </p:nvSpPr>
        <p:spPr>
          <a:xfrm>
            <a:off x="353063" y="3319779"/>
            <a:ext cx="3563630"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900"/>
            </a:lvl1pPr>
          </a:lstStyle>
          <a:p>
            <a:pPr/>
            <a:r>
              <a:t>https://live.staticflickr.com/3618/3615996533_d0f6926384_b.jpg</a:t>
            </a:r>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4" name="Title 1"/>
          <p:cNvSpPr txBox="1"/>
          <p:nvPr>
            <p:ph type="title"/>
          </p:nvPr>
        </p:nvSpPr>
        <p:spPr>
          <a:xfrm>
            <a:off x="381000" y="533400"/>
            <a:ext cx="8610600" cy="1524000"/>
          </a:xfrm>
          <a:prstGeom prst="rect">
            <a:avLst/>
          </a:prstGeom>
        </p:spPr>
        <p:txBody>
          <a:bodyPr/>
          <a:lstStyle>
            <a:lvl1pPr defTabSz="859536">
              <a:defRPr sz="3384"/>
            </a:lvl1pPr>
          </a:lstStyle>
          <a:p>
            <a:pPr/>
            <a:r>
              <a:t>What is the importance of proper grooming?  Why should we do the following:</a:t>
            </a:r>
          </a:p>
        </p:txBody>
      </p:sp>
      <p:pic>
        <p:nvPicPr>
          <p:cNvPr id="265" name="love-romantic-bath-candlelight.jpeg" descr="love-romantic-bath-candlelight.jpeg"/>
          <p:cNvPicPr>
            <a:picLocks noChangeAspect="1"/>
          </p:cNvPicPr>
          <p:nvPr/>
        </p:nvPicPr>
        <p:blipFill>
          <a:blip r:embed="rId2">
            <a:extLst/>
          </a:blip>
          <a:stretch>
            <a:fillRect/>
          </a:stretch>
        </p:blipFill>
        <p:spPr>
          <a:xfrm>
            <a:off x="6787040" y="1483753"/>
            <a:ext cx="2190378" cy="3305399"/>
          </a:xfrm>
          <a:prstGeom prst="rect">
            <a:avLst/>
          </a:prstGeom>
          <a:ln w="12700">
            <a:miter lim="400000"/>
          </a:ln>
        </p:spPr>
      </p:pic>
      <p:pic>
        <p:nvPicPr>
          <p:cNvPr id="266" name="pexels-photo-3845626.jpeg" descr="pexels-photo-3845626.jpeg"/>
          <p:cNvPicPr>
            <a:picLocks noChangeAspect="1"/>
          </p:cNvPicPr>
          <p:nvPr/>
        </p:nvPicPr>
        <p:blipFill>
          <a:blip r:embed="rId3">
            <a:extLst/>
          </a:blip>
          <a:stretch>
            <a:fillRect/>
          </a:stretch>
        </p:blipFill>
        <p:spPr>
          <a:xfrm>
            <a:off x="3724156" y="1952892"/>
            <a:ext cx="2792062" cy="4188093"/>
          </a:xfrm>
          <a:prstGeom prst="rect">
            <a:avLst/>
          </a:prstGeom>
          <a:ln w="12700">
            <a:miter lim="400000"/>
          </a:ln>
        </p:spPr>
      </p:pic>
      <p:pic>
        <p:nvPicPr>
          <p:cNvPr id="267" name="person-looking-searching-clean.jpeg" descr="person-looking-searching-clean.jpeg"/>
          <p:cNvPicPr>
            <a:picLocks noChangeAspect="1"/>
          </p:cNvPicPr>
          <p:nvPr/>
        </p:nvPicPr>
        <p:blipFill>
          <a:blip r:embed="rId4">
            <a:extLst/>
          </a:blip>
          <a:stretch>
            <a:fillRect/>
          </a:stretch>
        </p:blipFill>
        <p:spPr>
          <a:xfrm>
            <a:off x="257101" y="4324535"/>
            <a:ext cx="3299015" cy="2199344"/>
          </a:xfrm>
          <a:prstGeom prst="rect">
            <a:avLst/>
          </a:prstGeom>
          <a:ln w="12700">
            <a:miter lim="400000"/>
          </a:ln>
        </p:spPr>
      </p:pic>
      <p:pic>
        <p:nvPicPr>
          <p:cNvPr id="268" name="pexels-photo-325876.jpeg" descr="pexels-photo-325876.jpeg"/>
          <p:cNvPicPr>
            <a:picLocks noChangeAspect="1"/>
          </p:cNvPicPr>
          <p:nvPr/>
        </p:nvPicPr>
        <p:blipFill>
          <a:blip r:embed="rId5">
            <a:extLst/>
          </a:blip>
          <a:stretch>
            <a:fillRect/>
          </a:stretch>
        </p:blipFill>
        <p:spPr>
          <a:xfrm>
            <a:off x="205710" y="2074166"/>
            <a:ext cx="3350406" cy="2233604"/>
          </a:xfrm>
          <a:prstGeom prst="rect">
            <a:avLst/>
          </a:prstGeom>
          <a:ln w="12700">
            <a:miter lim="400000"/>
          </a:ln>
        </p:spPr>
      </p:pic>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70" name="pexels-photo-3957988.jpeg" descr="pexels-photo-3957988.jpeg"/>
          <p:cNvPicPr>
            <a:picLocks noChangeAspect="1"/>
          </p:cNvPicPr>
          <p:nvPr/>
        </p:nvPicPr>
        <p:blipFill>
          <a:blip r:embed="rId2">
            <a:extLst/>
          </a:blip>
          <a:stretch>
            <a:fillRect/>
          </a:stretch>
        </p:blipFill>
        <p:spPr>
          <a:xfrm>
            <a:off x="5838684" y="571106"/>
            <a:ext cx="2893759" cy="4340639"/>
          </a:xfrm>
          <a:prstGeom prst="rect">
            <a:avLst/>
          </a:prstGeom>
          <a:ln w="12700">
            <a:miter lim="400000"/>
          </a:ln>
        </p:spPr>
      </p:pic>
      <p:sp>
        <p:nvSpPr>
          <p:cNvPr id="271" name="Title 1"/>
          <p:cNvSpPr txBox="1"/>
          <p:nvPr>
            <p:ph type="title"/>
          </p:nvPr>
        </p:nvSpPr>
        <p:spPr>
          <a:xfrm>
            <a:off x="386199" y="893200"/>
            <a:ext cx="6903276" cy="1069849"/>
          </a:xfrm>
          <a:prstGeom prst="rect">
            <a:avLst/>
          </a:prstGeom>
        </p:spPr>
        <p:txBody>
          <a:bodyPr/>
          <a:lstStyle/>
          <a:p>
            <a:pPr/>
            <a:r>
              <a:t>Bathing and Brushing Teeth</a:t>
            </a:r>
          </a:p>
        </p:txBody>
      </p:sp>
      <p:pic>
        <p:nvPicPr>
          <p:cNvPr id="272" name="pexels-photo-374071.jpeg" descr="pexels-photo-374071.jpeg"/>
          <p:cNvPicPr>
            <a:picLocks noChangeAspect="1"/>
          </p:cNvPicPr>
          <p:nvPr/>
        </p:nvPicPr>
        <p:blipFill>
          <a:blip r:embed="rId3">
            <a:extLst/>
          </a:blip>
          <a:stretch>
            <a:fillRect/>
          </a:stretch>
        </p:blipFill>
        <p:spPr>
          <a:xfrm>
            <a:off x="241121" y="3774144"/>
            <a:ext cx="4102480" cy="2734988"/>
          </a:xfrm>
          <a:prstGeom prst="rect">
            <a:avLst/>
          </a:prstGeom>
          <a:ln w="12700">
            <a:miter lim="400000"/>
          </a:ln>
        </p:spPr>
      </p:pic>
      <p:pic>
        <p:nvPicPr>
          <p:cNvPr id="273" name="pexels-photo-1118429.jpeg" descr="pexels-photo-1118429.jpeg"/>
          <p:cNvPicPr>
            <a:picLocks noChangeAspect="1"/>
          </p:cNvPicPr>
          <p:nvPr/>
        </p:nvPicPr>
        <p:blipFill>
          <a:blip r:embed="rId4">
            <a:extLst/>
          </a:blip>
          <a:stretch>
            <a:fillRect/>
          </a:stretch>
        </p:blipFill>
        <p:spPr>
          <a:xfrm>
            <a:off x="220930" y="1776839"/>
            <a:ext cx="2893760" cy="1929174"/>
          </a:xfrm>
          <a:prstGeom prst="rect">
            <a:avLst/>
          </a:prstGeom>
          <a:ln w="12700">
            <a:miter lim="400000"/>
          </a:ln>
        </p:spPr>
      </p:pic>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5" name="Title 1"/>
          <p:cNvSpPr txBox="1"/>
          <p:nvPr>
            <p:ph type="title"/>
          </p:nvPr>
        </p:nvSpPr>
        <p:spPr>
          <a:xfrm>
            <a:off x="457200" y="762000"/>
            <a:ext cx="8124967" cy="1447800"/>
          </a:xfrm>
          <a:prstGeom prst="rect">
            <a:avLst/>
          </a:prstGeom>
        </p:spPr>
        <p:txBody>
          <a:bodyPr/>
          <a:lstStyle/>
          <a:p>
            <a:pPr defTabSz="850391">
              <a:defRPr sz="3348"/>
            </a:pPr>
            <a:r>
              <a:t>How can you overcome self-consciousness </a:t>
            </a:r>
            <a:br/>
            <a:r>
              <a:t>and social embarrassment</a:t>
            </a:r>
          </a:p>
        </p:txBody>
      </p:sp>
      <p:pic>
        <p:nvPicPr>
          <p:cNvPr id="276" name="Iceguard-Crystal-Deodorant-Twist-Up-120g.jpg" descr="Iceguard-Crystal-Deodorant-Twist-Up-120g.jpg"/>
          <p:cNvPicPr>
            <a:picLocks noChangeAspect="1"/>
          </p:cNvPicPr>
          <p:nvPr/>
        </p:nvPicPr>
        <p:blipFill>
          <a:blip r:embed="rId2">
            <a:extLst/>
          </a:blip>
          <a:srcRect l="29773" t="13932" r="29773" b="18610"/>
          <a:stretch>
            <a:fillRect/>
          </a:stretch>
        </p:blipFill>
        <p:spPr>
          <a:xfrm>
            <a:off x="328368" y="2217497"/>
            <a:ext cx="2003142" cy="3340394"/>
          </a:xfrm>
          <a:prstGeom prst="rect">
            <a:avLst/>
          </a:prstGeom>
          <a:ln w="12700">
            <a:miter lim="400000"/>
          </a:ln>
        </p:spPr>
      </p:pic>
      <p:pic>
        <p:nvPicPr>
          <p:cNvPr id="277" name="s-l640.jpg" descr="s-l640.jpg"/>
          <p:cNvPicPr>
            <a:picLocks noChangeAspect="1"/>
          </p:cNvPicPr>
          <p:nvPr/>
        </p:nvPicPr>
        <p:blipFill>
          <a:blip r:embed="rId3">
            <a:extLst/>
          </a:blip>
          <a:srcRect l="19447" t="0" r="22709" b="4774"/>
          <a:stretch>
            <a:fillRect/>
          </a:stretch>
        </p:blipFill>
        <p:spPr>
          <a:xfrm>
            <a:off x="2518528" y="2753393"/>
            <a:ext cx="1825235" cy="3338702"/>
          </a:xfrm>
          <a:prstGeom prst="rect">
            <a:avLst/>
          </a:prstGeom>
          <a:ln w="12700">
            <a:miter lim="400000"/>
          </a:ln>
        </p:spPr>
      </p:pic>
      <p:pic>
        <p:nvPicPr>
          <p:cNvPr id="278" name="Triple_Action_FF_WEB_large.jpg" descr="Triple_Action_FF_WEB_large.jpg"/>
          <p:cNvPicPr>
            <a:picLocks noChangeAspect="1"/>
          </p:cNvPicPr>
          <p:nvPr/>
        </p:nvPicPr>
        <p:blipFill>
          <a:blip r:embed="rId4">
            <a:extLst/>
          </a:blip>
          <a:stretch>
            <a:fillRect/>
          </a:stretch>
        </p:blipFill>
        <p:spPr>
          <a:xfrm>
            <a:off x="4611629" y="3347909"/>
            <a:ext cx="3320255" cy="3320254"/>
          </a:xfrm>
          <a:prstGeom prst="rect">
            <a:avLst/>
          </a:prstGeom>
          <a:ln w="12700">
            <a:miter lim="400000"/>
          </a:ln>
        </p:spPr>
      </p:pic>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0" name="Title 1"/>
          <p:cNvSpPr txBox="1"/>
          <p:nvPr>
            <p:ph type="title"/>
          </p:nvPr>
        </p:nvSpPr>
        <p:spPr>
          <a:xfrm>
            <a:off x="4428766" y="2810374"/>
            <a:ext cx="3951317" cy="1069849"/>
          </a:xfrm>
          <a:prstGeom prst="rect">
            <a:avLst/>
          </a:prstGeom>
        </p:spPr>
        <p:txBody>
          <a:bodyPr/>
          <a:lstStyle>
            <a:lvl1pPr>
              <a:defRPr sz="3600"/>
            </a:lvl1pPr>
          </a:lstStyle>
          <a:p>
            <a:pPr/>
            <a:r>
              <a:t>Hair Care</a:t>
            </a:r>
          </a:p>
        </p:txBody>
      </p:sp>
      <p:pic>
        <p:nvPicPr>
          <p:cNvPr id="281" name="pexels-photo-3993449.jpeg" descr="pexels-photo-3993449.jpeg"/>
          <p:cNvPicPr>
            <a:picLocks noChangeAspect="1"/>
          </p:cNvPicPr>
          <p:nvPr/>
        </p:nvPicPr>
        <p:blipFill>
          <a:blip r:embed="rId2">
            <a:extLst/>
          </a:blip>
          <a:stretch>
            <a:fillRect/>
          </a:stretch>
        </p:blipFill>
        <p:spPr>
          <a:xfrm>
            <a:off x="1180659" y="1047868"/>
            <a:ext cx="3063241" cy="4594861"/>
          </a:xfrm>
          <a:prstGeom prst="rect">
            <a:avLst/>
          </a:prstGeom>
          <a:ln w="12700">
            <a:miter lim="400000"/>
          </a:ln>
        </p:spPr>
      </p:pic>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83" name="Picture 2" descr="Picture 2"/>
          <p:cNvPicPr>
            <a:picLocks noChangeAspect="1"/>
          </p:cNvPicPr>
          <p:nvPr/>
        </p:nvPicPr>
        <p:blipFill>
          <a:blip r:embed="rId2">
            <a:extLst/>
          </a:blip>
          <a:srcRect l="0" t="51834" r="29754" b="0"/>
          <a:stretch>
            <a:fillRect/>
          </a:stretch>
        </p:blipFill>
        <p:spPr>
          <a:xfrm>
            <a:off x="4964198" y="4776032"/>
            <a:ext cx="3851470" cy="1827478"/>
          </a:xfrm>
          <a:prstGeom prst="rect">
            <a:avLst/>
          </a:prstGeom>
          <a:ln w="12700">
            <a:miter lim="400000"/>
          </a:ln>
        </p:spPr>
      </p:pic>
      <p:pic>
        <p:nvPicPr>
          <p:cNvPr id="284" name="Picture 4" descr="Picture 4"/>
          <p:cNvPicPr>
            <a:picLocks noChangeAspect="1"/>
          </p:cNvPicPr>
          <p:nvPr/>
        </p:nvPicPr>
        <p:blipFill>
          <a:blip r:embed="rId2">
            <a:extLst/>
          </a:blip>
          <a:srcRect l="0" t="0" r="0" b="44550"/>
          <a:stretch>
            <a:fillRect/>
          </a:stretch>
        </p:blipFill>
        <p:spPr>
          <a:xfrm>
            <a:off x="105006" y="4738687"/>
            <a:ext cx="4762501" cy="1827417"/>
          </a:xfrm>
          <a:prstGeom prst="rect">
            <a:avLst/>
          </a:prstGeom>
          <a:ln w="12700">
            <a:miter lim="400000"/>
          </a:ln>
        </p:spPr>
      </p:pic>
      <p:pic>
        <p:nvPicPr>
          <p:cNvPr id="285" name="pexels-photo-1097496.jpeg" descr="pexels-photo-1097496.jpeg"/>
          <p:cNvPicPr>
            <a:picLocks noChangeAspect="1"/>
          </p:cNvPicPr>
          <p:nvPr/>
        </p:nvPicPr>
        <p:blipFill>
          <a:blip r:embed="rId3">
            <a:extLst/>
          </a:blip>
          <a:stretch>
            <a:fillRect/>
          </a:stretch>
        </p:blipFill>
        <p:spPr>
          <a:xfrm>
            <a:off x="2416010" y="749597"/>
            <a:ext cx="5592560" cy="3728373"/>
          </a:xfrm>
          <a:prstGeom prst="rect">
            <a:avLst/>
          </a:prstGeom>
          <a:ln w="12700">
            <a:miter lim="400000"/>
          </a:ln>
        </p:spPr>
      </p:pic>
      <p:sp>
        <p:nvSpPr>
          <p:cNvPr id="286" name="Title 1"/>
          <p:cNvSpPr txBox="1"/>
          <p:nvPr>
            <p:ph type="title"/>
          </p:nvPr>
        </p:nvSpPr>
        <p:spPr>
          <a:xfrm rot="21575490">
            <a:off x="704580" y="3013773"/>
            <a:ext cx="4307374" cy="1069849"/>
          </a:xfrm>
          <a:prstGeom prst="rect">
            <a:avLst/>
          </a:prstGeom>
        </p:spPr>
        <p:txBody>
          <a:bodyPr/>
          <a:lstStyle>
            <a:lvl1pPr defTabSz="877823">
              <a:defRPr sz="3839"/>
            </a:lvl1pPr>
          </a:lstStyle>
          <a:p>
            <a:pPr/>
            <a:r>
              <a:t>How to wash hands</a:t>
            </a:r>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8" name="Title 1"/>
          <p:cNvSpPr txBox="1"/>
          <p:nvPr>
            <p:ph type="title"/>
          </p:nvPr>
        </p:nvSpPr>
        <p:spPr>
          <a:prstGeom prst="rect">
            <a:avLst/>
          </a:prstGeom>
        </p:spPr>
        <p:txBody>
          <a:bodyPr/>
          <a:lstStyle/>
          <a:p>
            <a:pPr/>
            <a:r>
              <a:t>Care for your face</a:t>
            </a:r>
          </a:p>
        </p:txBody>
      </p:sp>
      <p:pic>
        <p:nvPicPr>
          <p:cNvPr id="289" name="pexels-photo-2087954.png.jpeg" descr="pexels-photo-2087954.png.jpeg"/>
          <p:cNvPicPr>
            <a:picLocks noChangeAspect="1"/>
          </p:cNvPicPr>
          <p:nvPr/>
        </p:nvPicPr>
        <p:blipFill>
          <a:blip r:embed="rId2">
            <a:extLst/>
          </a:blip>
          <a:stretch>
            <a:fillRect/>
          </a:stretch>
        </p:blipFill>
        <p:spPr>
          <a:xfrm>
            <a:off x="4862568" y="1233907"/>
            <a:ext cx="3545862" cy="5318792"/>
          </a:xfrm>
          <a:prstGeom prst="rect">
            <a:avLst/>
          </a:prstGeom>
          <a:ln w="12700">
            <a:miter lim="400000"/>
          </a:ln>
        </p:spPr>
      </p:pic>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1" name="Title 1"/>
          <p:cNvSpPr txBox="1"/>
          <p:nvPr>
            <p:ph type="title"/>
          </p:nvPr>
        </p:nvSpPr>
        <p:spPr>
          <a:prstGeom prst="rect">
            <a:avLst/>
          </a:prstGeom>
        </p:spPr>
        <p:txBody>
          <a:bodyPr/>
          <a:lstStyle>
            <a:lvl1pPr>
              <a:defRPr sz="3600"/>
            </a:lvl1pPr>
          </a:lstStyle>
          <a:p>
            <a:pPr/>
            <a:r>
              <a:t>Sleep affects your face &amp; appearance</a:t>
            </a:r>
          </a:p>
        </p:txBody>
      </p:sp>
      <p:pic>
        <p:nvPicPr>
          <p:cNvPr id="292" name="pexels-photo-1057035.jpeg" descr="pexels-photo-1057035.jpeg"/>
          <p:cNvPicPr>
            <a:picLocks noChangeAspect="1"/>
          </p:cNvPicPr>
          <p:nvPr/>
        </p:nvPicPr>
        <p:blipFill>
          <a:blip r:embed="rId2">
            <a:extLst/>
          </a:blip>
          <a:srcRect l="0" t="31360" r="1" b="0"/>
          <a:stretch>
            <a:fillRect/>
          </a:stretch>
        </p:blipFill>
        <p:spPr>
          <a:xfrm>
            <a:off x="1660606" y="1702817"/>
            <a:ext cx="6712745" cy="4813061"/>
          </a:xfrm>
          <a:custGeom>
            <a:avLst/>
            <a:gdLst/>
            <a:ahLst/>
            <a:cxnLst>
              <a:cxn ang="0">
                <a:pos x="wd2" y="hd2"/>
              </a:cxn>
              <a:cxn ang="5400000">
                <a:pos x="wd2" y="hd2"/>
              </a:cxn>
              <a:cxn ang="10800000">
                <a:pos x="wd2" y="hd2"/>
              </a:cxn>
              <a:cxn ang="16200000">
                <a:pos x="wd2" y="hd2"/>
              </a:cxn>
            </a:cxnLst>
            <a:rect l="0" t="0" r="r" b="b"/>
            <a:pathLst>
              <a:path w="21600" h="21592" fill="norm" stroke="1" extrusionOk="0">
                <a:moveTo>
                  <a:pt x="20193" y="9"/>
                </a:moveTo>
                <a:cubicBezTo>
                  <a:pt x="20184" y="-8"/>
                  <a:pt x="20153" y="2"/>
                  <a:pt x="20096" y="23"/>
                </a:cubicBezTo>
                <a:cubicBezTo>
                  <a:pt x="20034" y="45"/>
                  <a:pt x="20003" y="103"/>
                  <a:pt x="20020" y="165"/>
                </a:cubicBezTo>
                <a:cubicBezTo>
                  <a:pt x="20059" y="305"/>
                  <a:pt x="20127" y="298"/>
                  <a:pt x="20167" y="151"/>
                </a:cubicBezTo>
                <a:cubicBezTo>
                  <a:pt x="20190" y="67"/>
                  <a:pt x="20202" y="25"/>
                  <a:pt x="20193" y="9"/>
                </a:cubicBezTo>
                <a:close/>
                <a:moveTo>
                  <a:pt x="19460" y="383"/>
                </a:moveTo>
                <a:lnTo>
                  <a:pt x="19420" y="666"/>
                </a:lnTo>
                <a:cubicBezTo>
                  <a:pt x="19398" y="821"/>
                  <a:pt x="19360" y="965"/>
                  <a:pt x="19336" y="986"/>
                </a:cubicBezTo>
                <a:cubicBezTo>
                  <a:pt x="19276" y="1038"/>
                  <a:pt x="19317" y="1699"/>
                  <a:pt x="19387" y="1796"/>
                </a:cubicBezTo>
                <a:cubicBezTo>
                  <a:pt x="19425" y="1850"/>
                  <a:pt x="19422" y="1908"/>
                  <a:pt x="19377" y="1987"/>
                </a:cubicBezTo>
                <a:cubicBezTo>
                  <a:pt x="19324" y="2077"/>
                  <a:pt x="19325" y="2090"/>
                  <a:pt x="19378" y="2045"/>
                </a:cubicBezTo>
                <a:cubicBezTo>
                  <a:pt x="19421" y="2009"/>
                  <a:pt x="19468" y="2058"/>
                  <a:pt x="19508" y="2181"/>
                </a:cubicBezTo>
                <a:cubicBezTo>
                  <a:pt x="19543" y="2289"/>
                  <a:pt x="19608" y="2366"/>
                  <a:pt x="19656" y="2355"/>
                </a:cubicBezTo>
                <a:cubicBezTo>
                  <a:pt x="19721" y="2341"/>
                  <a:pt x="19739" y="2390"/>
                  <a:pt x="19729" y="2560"/>
                </a:cubicBezTo>
                <a:cubicBezTo>
                  <a:pt x="19722" y="2684"/>
                  <a:pt x="19743" y="2880"/>
                  <a:pt x="19776" y="2994"/>
                </a:cubicBezTo>
                <a:cubicBezTo>
                  <a:pt x="19826" y="3164"/>
                  <a:pt x="19821" y="3226"/>
                  <a:pt x="19750" y="3336"/>
                </a:cubicBezTo>
                <a:cubicBezTo>
                  <a:pt x="19689" y="3429"/>
                  <a:pt x="19647" y="3709"/>
                  <a:pt x="19615" y="4233"/>
                </a:cubicBezTo>
                <a:cubicBezTo>
                  <a:pt x="19576" y="4888"/>
                  <a:pt x="19550" y="5031"/>
                  <a:pt x="19425" y="5259"/>
                </a:cubicBezTo>
                <a:cubicBezTo>
                  <a:pt x="19345" y="5405"/>
                  <a:pt x="19262" y="5519"/>
                  <a:pt x="19241" y="5514"/>
                </a:cubicBezTo>
                <a:cubicBezTo>
                  <a:pt x="19220" y="5508"/>
                  <a:pt x="19113" y="5559"/>
                  <a:pt x="19002" y="5627"/>
                </a:cubicBezTo>
                <a:cubicBezTo>
                  <a:pt x="18892" y="5696"/>
                  <a:pt x="18780" y="5750"/>
                  <a:pt x="18752" y="5750"/>
                </a:cubicBezTo>
                <a:cubicBezTo>
                  <a:pt x="18695" y="5750"/>
                  <a:pt x="18584" y="6153"/>
                  <a:pt x="18584" y="6357"/>
                </a:cubicBezTo>
                <a:cubicBezTo>
                  <a:pt x="18584" y="6541"/>
                  <a:pt x="18522" y="6580"/>
                  <a:pt x="18340" y="6512"/>
                </a:cubicBezTo>
                <a:cubicBezTo>
                  <a:pt x="18153" y="6443"/>
                  <a:pt x="17937" y="5927"/>
                  <a:pt x="17937" y="5547"/>
                </a:cubicBezTo>
                <a:cubicBezTo>
                  <a:pt x="17937" y="5266"/>
                  <a:pt x="17805" y="4849"/>
                  <a:pt x="17715" y="4849"/>
                </a:cubicBezTo>
                <a:cubicBezTo>
                  <a:pt x="17684" y="4849"/>
                  <a:pt x="17596" y="4782"/>
                  <a:pt x="17521" y="4700"/>
                </a:cubicBezTo>
                <a:cubicBezTo>
                  <a:pt x="17446" y="4617"/>
                  <a:pt x="17338" y="4550"/>
                  <a:pt x="17282" y="4550"/>
                </a:cubicBezTo>
                <a:cubicBezTo>
                  <a:pt x="17226" y="4550"/>
                  <a:pt x="17167" y="4491"/>
                  <a:pt x="17151" y="4419"/>
                </a:cubicBezTo>
                <a:cubicBezTo>
                  <a:pt x="17062" y="4013"/>
                  <a:pt x="16827" y="3444"/>
                  <a:pt x="16754" y="3461"/>
                </a:cubicBezTo>
                <a:cubicBezTo>
                  <a:pt x="16709" y="3471"/>
                  <a:pt x="16623" y="3445"/>
                  <a:pt x="16563" y="3402"/>
                </a:cubicBezTo>
                <a:cubicBezTo>
                  <a:pt x="16418" y="3296"/>
                  <a:pt x="15903" y="3336"/>
                  <a:pt x="15720" y="3468"/>
                </a:cubicBezTo>
                <a:cubicBezTo>
                  <a:pt x="15639" y="3527"/>
                  <a:pt x="15497" y="3704"/>
                  <a:pt x="15406" y="3861"/>
                </a:cubicBezTo>
                <a:cubicBezTo>
                  <a:pt x="15242" y="4146"/>
                  <a:pt x="15238" y="4147"/>
                  <a:pt x="14902" y="4121"/>
                </a:cubicBezTo>
                <a:cubicBezTo>
                  <a:pt x="14577" y="4096"/>
                  <a:pt x="14556" y="4105"/>
                  <a:pt x="14371" y="4356"/>
                </a:cubicBezTo>
                <a:cubicBezTo>
                  <a:pt x="14252" y="4517"/>
                  <a:pt x="14141" y="4771"/>
                  <a:pt x="14085" y="5015"/>
                </a:cubicBezTo>
                <a:cubicBezTo>
                  <a:pt x="14034" y="5234"/>
                  <a:pt x="13965" y="5447"/>
                  <a:pt x="13930" y="5489"/>
                </a:cubicBezTo>
                <a:cubicBezTo>
                  <a:pt x="13895" y="5530"/>
                  <a:pt x="13798" y="5690"/>
                  <a:pt x="13714" y="5845"/>
                </a:cubicBezTo>
                <a:cubicBezTo>
                  <a:pt x="13630" y="6000"/>
                  <a:pt x="13535" y="6126"/>
                  <a:pt x="13504" y="6126"/>
                </a:cubicBezTo>
                <a:cubicBezTo>
                  <a:pt x="13472" y="6126"/>
                  <a:pt x="13343" y="6057"/>
                  <a:pt x="13216" y="5971"/>
                </a:cubicBezTo>
                <a:cubicBezTo>
                  <a:pt x="13013" y="5834"/>
                  <a:pt x="12968" y="5827"/>
                  <a:pt x="12836" y="5916"/>
                </a:cubicBezTo>
                <a:cubicBezTo>
                  <a:pt x="12699" y="6008"/>
                  <a:pt x="12649" y="5996"/>
                  <a:pt x="12289" y="5779"/>
                </a:cubicBezTo>
                <a:cubicBezTo>
                  <a:pt x="12021" y="5617"/>
                  <a:pt x="11862" y="5471"/>
                  <a:pt x="11799" y="5327"/>
                </a:cubicBezTo>
                <a:cubicBezTo>
                  <a:pt x="11658" y="5007"/>
                  <a:pt x="11228" y="4482"/>
                  <a:pt x="10972" y="4321"/>
                </a:cubicBezTo>
                <a:cubicBezTo>
                  <a:pt x="10838" y="4236"/>
                  <a:pt x="10627" y="4178"/>
                  <a:pt x="10450" y="4178"/>
                </a:cubicBezTo>
                <a:cubicBezTo>
                  <a:pt x="10199" y="4178"/>
                  <a:pt x="10116" y="4216"/>
                  <a:pt x="9906" y="4431"/>
                </a:cubicBezTo>
                <a:cubicBezTo>
                  <a:pt x="9655" y="4688"/>
                  <a:pt x="9394" y="5264"/>
                  <a:pt x="9491" y="5348"/>
                </a:cubicBezTo>
                <a:cubicBezTo>
                  <a:pt x="9524" y="5376"/>
                  <a:pt x="9524" y="5421"/>
                  <a:pt x="9488" y="5471"/>
                </a:cubicBezTo>
                <a:cubicBezTo>
                  <a:pt x="9450" y="5524"/>
                  <a:pt x="9387" y="5503"/>
                  <a:pt x="9287" y="5405"/>
                </a:cubicBezTo>
                <a:cubicBezTo>
                  <a:pt x="8985" y="5109"/>
                  <a:pt x="8858" y="5010"/>
                  <a:pt x="8780" y="5010"/>
                </a:cubicBezTo>
                <a:cubicBezTo>
                  <a:pt x="8735" y="5009"/>
                  <a:pt x="8755" y="5041"/>
                  <a:pt x="8822" y="5079"/>
                </a:cubicBezTo>
                <a:cubicBezTo>
                  <a:pt x="9008" y="5183"/>
                  <a:pt x="9034" y="5372"/>
                  <a:pt x="8883" y="5535"/>
                </a:cubicBezTo>
                <a:cubicBezTo>
                  <a:pt x="8749" y="5679"/>
                  <a:pt x="8503" y="5667"/>
                  <a:pt x="8362" y="5508"/>
                </a:cubicBezTo>
                <a:cubicBezTo>
                  <a:pt x="8272" y="5407"/>
                  <a:pt x="8123" y="5902"/>
                  <a:pt x="8145" y="6227"/>
                </a:cubicBezTo>
                <a:cubicBezTo>
                  <a:pt x="8160" y="6447"/>
                  <a:pt x="8150" y="6463"/>
                  <a:pt x="8006" y="6448"/>
                </a:cubicBezTo>
                <a:cubicBezTo>
                  <a:pt x="7828" y="6430"/>
                  <a:pt x="7593" y="6581"/>
                  <a:pt x="7439" y="6811"/>
                </a:cubicBezTo>
                <a:cubicBezTo>
                  <a:pt x="7379" y="6900"/>
                  <a:pt x="6937" y="7172"/>
                  <a:pt x="6427" y="7431"/>
                </a:cubicBezTo>
                <a:lnTo>
                  <a:pt x="5521" y="7892"/>
                </a:lnTo>
                <a:lnTo>
                  <a:pt x="5504" y="8147"/>
                </a:lnTo>
                <a:cubicBezTo>
                  <a:pt x="5482" y="8465"/>
                  <a:pt x="5349" y="8759"/>
                  <a:pt x="5250" y="8706"/>
                </a:cubicBezTo>
                <a:cubicBezTo>
                  <a:pt x="5209" y="8684"/>
                  <a:pt x="5046" y="8726"/>
                  <a:pt x="4890" y="8802"/>
                </a:cubicBezTo>
                <a:cubicBezTo>
                  <a:pt x="4695" y="8896"/>
                  <a:pt x="4428" y="8944"/>
                  <a:pt x="4041" y="8953"/>
                </a:cubicBezTo>
                <a:cubicBezTo>
                  <a:pt x="3730" y="8960"/>
                  <a:pt x="3232" y="8973"/>
                  <a:pt x="2936" y="8982"/>
                </a:cubicBezTo>
                <a:cubicBezTo>
                  <a:pt x="1910" y="9011"/>
                  <a:pt x="632" y="8919"/>
                  <a:pt x="355" y="8797"/>
                </a:cubicBezTo>
                <a:cubicBezTo>
                  <a:pt x="210" y="8732"/>
                  <a:pt x="70" y="8679"/>
                  <a:pt x="45" y="8679"/>
                </a:cubicBezTo>
                <a:cubicBezTo>
                  <a:pt x="20" y="8679"/>
                  <a:pt x="0" y="11584"/>
                  <a:pt x="0" y="15135"/>
                </a:cubicBezTo>
                <a:lnTo>
                  <a:pt x="0" y="21592"/>
                </a:lnTo>
                <a:lnTo>
                  <a:pt x="10800" y="21592"/>
                </a:lnTo>
                <a:lnTo>
                  <a:pt x="21600" y="21592"/>
                </a:lnTo>
                <a:lnTo>
                  <a:pt x="21600" y="15774"/>
                </a:lnTo>
                <a:lnTo>
                  <a:pt x="21600" y="9956"/>
                </a:lnTo>
                <a:lnTo>
                  <a:pt x="21254" y="9956"/>
                </a:lnTo>
                <a:cubicBezTo>
                  <a:pt x="21050" y="9956"/>
                  <a:pt x="20891" y="9919"/>
                  <a:pt x="20868" y="9868"/>
                </a:cubicBezTo>
                <a:cubicBezTo>
                  <a:pt x="20847" y="9821"/>
                  <a:pt x="20835" y="9335"/>
                  <a:pt x="20841" y="8788"/>
                </a:cubicBezTo>
                <a:cubicBezTo>
                  <a:pt x="20849" y="8109"/>
                  <a:pt x="20833" y="7777"/>
                  <a:pt x="20792" y="7741"/>
                </a:cubicBezTo>
                <a:cubicBezTo>
                  <a:pt x="20754" y="7708"/>
                  <a:pt x="20743" y="7583"/>
                  <a:pt x="20764" y="7413"/>
                </a:cubicBezTo>
                <a:cubicBezTo>
                  <a:pt x="20781" y="7263"/>
                  <a:pt x="20798" y="6902"/>
                  <a:pt x="20802" y="6610"/>
                </a:cubicBezTo>
                <a:cubicBezTo>
                  <a:pt x="20809" y="5982"/>
                  <a:pt x="20722" y="5744"/>
                  <a:pt x="20425" y="5578"/>
                </a:cubicBezTo>
                <a:cubicBezTo>
                  <a:pt x="20316" y="5516"/>
                  <a:pt x="20166" y="5375"/>
                  <a:pt x="20092" y="5264"/>
                </a:cubicBezTo>
                <a:cubicBezTo>
                  <a:pt x="19966" y="5075"/>
                  <a:pt x="19958" y="5012"/>
                  <a:pt x="19958" y="4262"/>
                </a:cubicBezTo>
                <a:cubicBezTo>
                  <a:pt x="19958" y="3822"/>
                  <a:pt x="19941" y="3426"/>
                  <a:pt x="19921" y="3382"/>
                </a:cubicBezTo>
                <a:cubicBezTo>
                  <a:pt x="19901" y="3339"/>
                  <a:pt x="19945" y="3103"/>
                  <a:pt x="20020" y="2857"/>
                </a:cubicBezTo>
                <a:cubicBezTo>
                  <a:pt x="20095" y="2611"/>
                  <a:pt x="20166" y="2256"/>
                  <a:pt x="20176" y="2069"/>
                </a:cubicBezTo>
                <a:cubicBezTo>
                  <a:pt x="20187" y="1881"/>
                  <a:pt x="20231" y="1628"/>
                  <a:pt x="20277" y="1506"/>
                </a:cubicBezTo>
                <a:cubicBezTo>
                  <a:pt x="20392" y="1198"/>
                  <a:pt x="20282" y="1169"/>
                  <a:pt x="20101" y="1458"/>
                </a:cubicBezTo>
                <a:cubicBezTo>
                  <a:pt x="19976" y="1656"/>
                  <a:pt x="19939" y="1676"/>
                  <a:pt x="19822" y="1611"/>
                </a:cubicBezTo>
                <a:cubicBezTo>
                  <a:pt x="19697" y="1541"/>
                  <a:pt x="19695" y="1530"/>
                  <a:pt x="19784" y="1438"/>
                </a:cubicBezTo>
                <a:cubicBezTo>
                  <a:pt x="19867" y="1353"/>
                  <a:pt x="19869" y="1334"/>
                  <a:pt x="19798" y="1296"/>
                </a:cubicBezTo>
                <a:cubicBezTo>
                  <a:pt x="19753" y="1272"/>
                  <a:pt x="19715" y="1165"/>
                  <a:pt x="19715" y="1061"/>
                </a:cubicBezTo>
                <a:cubicBezTo>
                  <a:pt x="19715" y="956"/>
                  <a:pt x="19691" y="870"/>
                  <a:pt x="19661" y="870"/>
                </a:cubicBezTo>
                <a:cubicBezTo>
                  <a:pt x="19632" y="870"/>
                  <a:pt x="19574" y="761"/>
                  <a:pt x="19534" y="626"/>
                </a:cubicBezTo>
                <a:lnTo>
                  <a:pt x="19460" y="383"/>
                </a:lnTo>
                <a:close/>
                <a:moveTo>
                  <a:pt x="19120" y="721"/>
                </a:moveTo>
                <a:cubicBezTo>
                  <a:pt x="19089" y="721"/>
                  <a:pt x="19077" y="754"/>
                  <a:pt x="19096" y="796"/>
                </a:cubicBezTo>
                <a:cubicBezTo>
                  <a:pt x="19114" y="837"/>
                  <a:pt x="19140" y="870"/>
                  <a:pt x="19153" y="870"/>
                </a:cubicBezTo>
                <a:cubicBezTo>
                  <a:pt x="19166" y="870"/>
                  <a:pt x="19176" y="837"/>
                  <a:pt x="19176" y="796"/>
                </a:cubicBezTo>
                <a:cubicBezTo>
                  <a:pt x="19176" y="754"/>
                  <a:pt x="19151" y="721"/>
                  <a:pt x="19120" y="721"/>
                </a:cubicBezTo>
                <a:close/>
              </a:path>
            </a:pathLst>
          </a:custGeom>
          <a:ln w="12700">
            <a:miter lim="400000"/>
          </a:ln>
        </p:spPr>
      </p:pic>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94" name="pexels-photo-3806764.jpeg" descr="pexels-photo-3806764.jpeg"/>
          <p:cNvPicPr>
            <a:picLocks noChangeAspect="1"/>
          </p:cNvPicPr>
          <p:nvPr/>
        </p:nvPicPr>
        <p:blipFill>
          <a:blip r:embed="rId2">
            <a:extLst/>
          </a:blip>
          <a:stretch>
            <a:fillRect/>
          </a:stretch>
        </p:blipFill>
        <p:spPr>
          <a:xfrm>
            <a:off x="236431" y="3150616"/>
            <a:ext cx="2232694" cy="3349039"/>
          </a:xfrm>
          <a:prstGeom prst="rect">
            <a:avLst/>
          </a:prstGeom>
          <a:ln w="12700">
            <a:miter lim="400000"/>
          </a:ln>
        </p:spPr>
      </p:pic>
      <p:sp>
        <p:nvSpPr>
          <p:cNvPr id="295" name="Title 1"/>
          <p:cNvSpPr txBox="1"/>
          <p:nvPr>
            <p:ph type="title"/>
          </p:nvPr>
        </p:nvSpPr>
        <p:spPr>
          <a:xfrm>
            <a:off x="796709" y="1014052"/>
            <a:ext cx="7550582" cy="883415"/>
          </a:xfrm>
          <a:prstGeom prst="rect">
            <a:avLst/>
          </a:prstGeom>
        </p:spPr>
        <p:txBody>
          <a:bodyPr/>
          <a:lstStyle>
            <a:lvl1pPr>
              <a:defRPr>
                <a:latin typeface="+mj-lt"/>
                <a:ea typeface="+mj-ea"/>
                <a:cs typeface="+mj-cs"/>
                <a:sym typeface="Georgia"/>
              </a:defRPr>
            </a:lvl1pPr>
          </a:lstStyle>
          <a:p>
            <a:pPr/>
            <a:r>
              <a:t>How can I keep my soul “clean”?</a:t>
            </a:r>
          </a:p>
        </p:txBody>
      </p:sp>
      <p:sp>
        <p:nvSpPr>
          <p:cNvPr id="296" name="Content Placeholder 2"/>
          <p:cNvSpPr txBox="1"/>
          <p:nvPr/>
        </p:nvSpPr>
        <p:spPr>
          <a:xfrm>
            <a:off x="2614202" y="2291371"/>
            <a:ext cx="3359949" cy="3011703"/>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marL="362102" indent="-253471" defTabSz="905255">
              <a:spcBef>
                <a:spcPts val="200"/>
              </a:spcBef>
              <a:buClr>
                <a:schemeClr val="accent3"/>
              </a:buClr>
              <a:buSzPct val="100000"/>
              <a:buFont typeface="Georgia"/>
              <a:buChar char="•"/>
              <a:defRPr sz="2772"/>
            </a:pPr>
            <a:r>
              <a:t>Confess sin</a:t>
            </a:r>
          </a:p>
          <a:p>
            <a:pPr marL="362102" indent="-253471" defTabSz="905255">
              <a:spcBef>
                <a:spcPts val="200"/>
              </a:spcBef>
              <a:buClr>
                <a:schemeClr val="accent3"/>
              </a:buClr>
              <a:buSzPct val="100000"/>
              <a:buFont typeface="Georgia"/>
              <a:buChar char="•"/>
              <a:defRPr sz="2772"/>
            </a:pPr>
            <a:r>
              <a:t>Believe Jesus forgives your sin</a:t>
            </a:r>
          </a:p>
          <a:p>
            <a:pPr marL="362102" indent="-253471" defTabSz="905255">
              <a:spcBef>
                <a:spcPts val="200"/>
              </a:spcBef>
              <a:buClr>
                <a:schemeClr val="accent3"/>
              </a:buClr>
              <a:buSzPct val="100000"/>
              <a:buFont typeface="Georgia"/>
              <a:buChar char="•"/>
              <a:defRPr sz="2772"/>
            </a:pPr>
            <a:r>
              <a:t>Remember you are a child of God</a:t>
            </a:r>
          </a:p>
          <a:p>
            <a:pPr marL="362102" indent="-253471" defTabSz="905255">
              <a:spcBef>
                <a:spcPts val="200"/>
              </a:spcBef>
              <a:buClr>
                <a:schemeClr val="accent3"/>
              </a:buClr>
              <a:buSzPct val="100000"/>
              <a:buFont typeface="Georgia"/>
              <a:buChar char="•"/>
              <a:defRPr sz="2772"/>
            </a:pPr>
            <a:r>
              <a:t>Trust and obey</a:t>
            </a:r>
          </a:p>
        </p:txBody>
      </p:sp>
      <p:pic>
        <p:nvPicPr>
          <p:cNvPr id="297" name="pexels-photo-267559.jpeg" descr="pexels-photo-267559.jpeg"/>
          <p:cNvPicPr>
            <a:picLocks noChangeAspect="1"/>
          </p:cNvPicPr>
          <p:nvPr/>
        </p:nvPicPr>
        <p:blipFill>
          <a:blip r:embed="rId3">
            <a:extLst/>
          </a:blip>
          <a:stretch>
            <a:fillRect/>
          </a:stretch>
        </p:blipFill>
        <p:spPr>
          <a:xfrm>
            <a:off x="6553279" y="3088341"/>
            <a:ext cx="2315727" cy="3473589"/>
          </a:xfrm>
          <a:prstGeom prst="rect">
            <a:avLst/>
          </a:prstGeom>
          <a:ln w="12700">
            <a:miter lim="400000"/>
          </a:ln>
        </p:spPr>
      </p:pic>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99" name="Picture 2" descr="Picture 2"/>
          <p:cNvPicPr>
            <a:picLocks noChangeAspect="1"/>
          </p:cNvPicPr>
          <p:nvPr/>
        </p:nvPicPr>
        <p:blipFill>
          <a:blip r:embed="rId2">
            <a:extLst/>
          </a:blip>
          <a:stretch>
            <a:fillRect/>
          </a:stretch>
        </p:blipFill>
        <p:spPr>
          <a:xfrm>
            <a:off x="835030" y="763236"/>
            <a:ext cx="7473940" cy="5608886"/>
          </a:xfrm>
          <a:prstGeom prst="rect">
            <a:avLst/>
          </a:prstGeom>
          <a:ln w="12700">
            <a:miter lim="400000"/>
          </a:ln>
          <a:effectLst>
            <a:outerShdw sx="100000" sy="100000" kx="0" ky="0" algn="b" rotWithShape="0" blurRad="292100" dist="139700" dir="2700000">
              <a:srgbClr val="333333">
                <a:alpha val="64999"/>
              </a:srgbClr>
            </a:outerShdw>
          </a:effectLst>
        </p:spPr>
      </p:pic>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1" name="Title 1"/>
          <p:cNvSpPr txBox="1"/>
          <p:nvPr>
            <p:ph type="title"/>
          </p:nvPr>
        </p:nvSpPr>
        <p:spPr>
          <a:xfrm>
            <a:off x="457200" y="762000"/>
            <a:ext cx="8229600" cy="1066800"/>
          </a:xfrm>
          <a:prstGeom prst="rect">
            <a:avLst/>
          </a:prstGeom>
        </p:spPr>
        <p:txBody>
          <a:bodyPr/>
          <a:lstStyle/>
          <a:p>
            <a:pPr/>
            <a:r>
              <a:t>Maintain sexual purity</a:t>
            </a:r>
          </a:p>
        </p:txBody>
      </p:sp>
      <p:sp>
        <p:nvSpPr>
          <p:cNvPr id="302" name="Content Placeholder 2"/>
          <p:cNvSpPr txBox="1"/>
          <p:nvPr>
            <p:ph type="body" idx="1"/>
          </p:nvPr>
        </p:nvSpPr>
        <p:spPr>
          <a:xfrm>
            <a:off x="457200" y="2249424"/>
            <a:ext cx="8229600" cy="3691357"/>
          </a:xfrm>
          <a:prstGeom prst="rect">
            <a:avLst/>
          </a:prstGeom>
        </p:spPr>
        <p:txBody>
          <a:bodyPr/>
          <a:lstStyle/>
          <a:p>
            <a:pPr marL="0" indent="109728">
              <a:buSzTx/>
              <a:buNone/>
            </a:pPr>
            <a:r>
              <a:t>Read the following verses</a:t>
            </a:r>
          </a:p>
          <a:p>
            <a:pPr/>
            <a:r>
              <a:t>Exodus 20:14</a:t>
            </a:r>
          </a:p>
          <a:p>
            <a:pPr/>
            <a:r>
              <a:t>1 Corinthians 6:9-10</a:t>
            </a:r>
          </a:p>
          <a:p>
            <a:pPr/>
            <a:r>
              <a:t>Matthew 5:27-28</a:t>
            </a:r>
          </a:p>
          <a:p>
            <a:pPr/>
            <a:r>
              <a:t>Adultery and sexual immorality are any sexual activities that take place outside the marriage.</a:t>
            </a:r>
          </a:p>
          <a:p>
            <a:pPr/>
            <a:r>
              <a:t>This text tells us that adultery is a sin that a person can commit in private. Do not entertain ideas of sexual immorality, even in your own private thoughts.</a:t>
            </a:r>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4" name="Title 1"/>
          <p:cNvSpPr txBox="1"/>
          <p:nvPr>
            <p:ph type="title"/>
          </p:nvPr>
        </p:nvSpPr>
        <p:spPr>
          <a:xfrm>
            <a:off x="457200" y="762000"/>
            <a:ext cx="8229600" cy="1066800"/>
          </a:xfrm>
          <a:prstGeom prst="rect">
            <a:avLst/>
          </a:prstGeom>
        </p:spPr>
        <p:txBody>
          <a:bodyPr/>
          <a:lstStyle>
            <a:lvl1pPr>
              <a:defRPr b="1"/>
            </a:lvl1pPr>
          </a:lstStyle>
          <a:p>
            <a:pPr/>
            <a:r>
              <a:t>Maintain sexual purity</a:t>
            </a:r>
          </a:p>
        </p:txBody>
      </p:sp>
      <p:sp>
        <p:nvSpPr>
          <p:cNvPr id="305" name="Content Placeholder 2"/>
          <p:cNvSpPr txBox="1"/>
          <p:nvPr>
            <p:ph type="body" idx="1"/>
          </p:nvPr>
        </p:nvSpPr>
        <p:spPr>
          <a:xfrm>
            <a:off x="429126" y="2969149"/>
            <a:ext cx="8229601" cy="3225275"/>
          </a:xfrm>
          <a:prstGeom prst="rect">
            <a:avLst/>
          </a:prstGeom>
        </p:spPr>
        <p:txBody>
          <a:bodyPr/>
          <a:lstStyle>
            <a:lvl1pPr marL="0" indent="109728">
              <a:buSzTx/>
              <a:buNone/>
              <a:defRPr sz="3700"/>
            </a:lvl1pPr>
            <a:lvl2pPr marL="0" indent="892261">
              <a:buSzTx/>
              <a:buNone/>
              <a:defRPr b="1" sz="3700"/>
            </a:lvl2pPr>
          </a:lstStyle>
          <a:p>
            <a:pPr/>
            <a:r>
              <a:t>Flee also youthful lusts; but pursue righteousness, faith, love, peace with those who call on the Lord out of a pure heart. </a:t>
            </a:r>
          </a:p>
          <a:p>
            <a:pPr lvl="1"/>
            <a:r>
              <a:t>~ 2 Timothy 2:22 (NKJV)</a:t>
            </a:r>
          </a:p>
        </p:txBody>
      </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7" name="Title 1"/>
          <p:cNvSpPr txBox="1"/>
          <p:nvPr>
            <p:ph type="title"/>
          </p:nvPr>
        </p:nvSpPr>
        <p:spPr>
          <a:xfrm>
            <a:off x="457200" y="762000"/>
            <a:ext cx="8229600" cy="1066800"/>
          </a:xfrm>
          <a:prstGeom prst="rect">
            <a:avLst/>
          </a:prstGeom>
        </p:spPr>
        <p:txBody>
          <a:bodyPr/>
          <a:lstStyle>
            <a:lvl1pPr>
              <a:defRPr b="1"/>
            </a:lvl1pPr>
          </a:lstStyle>
          <a:p>
            <a:pPr/>
            <a:r>
              <a:t>Maintain sexual purity</a:t>
            </a:r>
          </a:p>
        </p:txBody>
      </p:sp>
      <p:sp>
        <p:nvSpPr>
          <p:cNvPr id="308" name="Content Placeholder 2"/>
          <p:cNvSpPr txBox="1"/>
          <p:nvPr>
            <p:ph type="body" idx="1"/>
          </p:nvPr>
        </p:nvSpPr>
        <p:spPr>
          <a:xfrm>
            <a:off x="215492" y="3168447"/>
            <a:ext cx="8713016" cy="2985832"/>
          </a:xfrm>
          <a:prstGeom prst="rect">
            <a:avLst/>
          </a:prstGeom>
        </p:spPr>
        <p:txBody>
          <a:bodyPr/>
          <a:lstStyle/>
          <a:p>
            <a:pPr marL="0" indent="94366" defTabSz="786384">
              <a:spcBef>
                <a:spcPts val="200"/>
              </a:spcBef>
              <a:buSzTx/>
              <a:buNone/>
              <a:defRPr sz="3182"/>
            </a:pPr>
            <a:r>
              <a:t>Remember now your Creator in the days of your youth,</a:t>
            </a:r>
          </a:p>
          <a:p>
            <a:pPr marL="0" indent="94366" defTabSz="786384">
              <a:spcBef>
                <a:spcPts val="200"/>
              </a:spcBef>
              <a:buSzTx/>
              <a:buNone/>
              <a:defRPr sz="3182"/>
            </a:pPr>
            <a:r>
              <a:t>Before the [a]difficult days come,</a:t>
            </a:r>
          </a:p>
          <a:p>
            <a:pPr marL="0" indent="94366" defTabSz="786384">
              <a:spcBef>
                <a:spcPts val="200"/>
              </a:spcBef>
              <a:buSzTx/>
              <a:buNone/>
              <a:defRPr sz="3182"/>
            </a:pPr>
            <a:r>
              <a:t>And the years draw near when you say,</a:t>
            </a:r>
          </a:p>
          <a:p>
            <a:pPr marL="0" indent="94366" defTabSz="786384">
              <a:spcBef>
                <a:spcPts val="200"/>
              </a:spcBef>
              <a:buSzTx/>
              <a:buNone/>
              <a:defRPr sz="3182"/>
            </a:pPr>
            <a:r>
              <a:t>“I have no pleasure in them”:</a:t>
            </a:r>
          </a:p>
          <a:p>
            <a:pPr lvl="1" marL="0" indent="677945" defTabSz="786384">
              <a:spcBef>
                <a:spcPts val="200"/>
              </a:spcBef>
              <a:buSzTx/>
              <a:buNone/>
              <a:defRPr b="1" sz="3182"/>
            </a:pPr>
            <a:r>
              <a:t>~ Eccl 12:1 (NKJV)</a:t>
            </a:r>
          </a:p>
        </p:txBody>
      </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10" name="pexels-photo-1553338.jpeg" descr="pexels-photo-1553338.jpeg"/>
          <p:cNvPicPr>
            <a:picLocks noChangeAspect="1"/>
          </p:cNvPicPr>
          <p:nvPr/>
        </p:nvPicPr>
        <p:blipFill>
          <a:blip r:embed="rId2">
            <a:extLst/>
          </a:blip>
          <a:srcRect l="30920" t="13410" r="0" b="0"/>
          <a:stretch>
            <a:fillRect/>
          </a:stretch>
        </p:blipFill>
        <p:spPr>
          <a:xfrm>
            <a:off x="6559850" y="574430"/>
            <a:ext cx="2469962" cy="206403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976" y="0"/>
                </a:moveTo>
                <a:cubicBezTo>
                  <a:pt x="12341" y="0"/>
                  <a:pt x="12106" y="30"/>
                  <a:pt x="12129" y="104"/>
                </a:cubicBezTo>
                <a:cubicBezTo>
                  <a:pt x="12138" y="131"/>
                  <a:pt x="12119" y="176"/>
                  <a:pt x="12088" y="208"/>
                </a:cubicBezTo>
                <a:cubicBezTo>
                  <a:pt x="12038" y="256"/>
                  <a:pt x="12024" y="253"/>
                  <a:pt x="11983" y="187"/>
                </a:cubicBezTo>
                <a:cubicBezTo>
                  <a:pt x="11943" y="121"/>
                  <a:pt x="11907" y="115"/>
                  <a:pt x="11727" y="137"/>
                </a:cubicBezTo>
                <a:cubicBezTo>
                  <a:pt x="11611" y="151"/>
                  <a:pt x="11486" y="186"/>
                  <a:pt x="11446" y="212"/>
                </a:cubicBezTo>
                <a:cubicBezTo>
                  <a:pt x="11380" y="254"/>
                  <a:pt x="11379" y="260"/>
                  <a:pt x="11432" y="295"/>
                </a:cubicBezTo>
                <a:cubicBezTo>
                  <a:pt x="11513" y="349"/>
                  <a:pt x="11473" y="398"/>
                  <a:pt x="11324" y="432"/>
                </a:cubicBezTo>
                <a:cubicBezTo>
                  <a:pt x="11217" y="456"/>
                  <a:pt x="11187" y="445"/>
                  <a:pt x="11140" y="370"/>
                </a:cubicBezTo>
                <a:cubicBezTo>
                  <a:pt x="11089" y="288"/>
                  <a:pt x="11073" y="286"/>
                  <a:pt x="10942" y="328"/>
                </a:cubicBezTo>
                <a:cubicBezTo>
                  <a:pt x="10762" y="386"/>
                  <a:pt x="10313" y="617"/>
                  <a:pt x="10377" y="619"/>
                </a:cubicBezTo>
                <a:cubicBezTo>
                  <a:pt x="10403" y="620"/>
                  <a:pt x="10517" y="570"/>
                  <a:pt x="10626" y="511"/>
                </a:cubicBezTo>
                <a:cubicBezTo>
                  <a:pt x="10788" y="424"/>
                  <a:pt x="10838" y="415"/>
                  <a:pt x="10897" y="453"/>
                </a:cubicBezTo>
                <a:cubicBezTo>
                  <a:pt x="10937" y="478"/>
                  <a:pt x="10970" y="526"/>
                  <a:pt x="10970" y="561"/>
                </a:cubicBezTo>
                <a:cubicBezTo>
                  <a:pt x="10970" y="645"/>
                  <a:pt x="10748" y="754"/>
                  <a:pt x="10557" y="764"/>
                </a:cubicBezTo>
                <a:cubicBezTo>
                  <a:pt x="10325" y="776"/>
                  <a:pt x="10314" y="782"/>
                  <a:pt x="10314" y="835"/>
                </a:cubicBezTo>
                <a:cubicBezTo>
                  <a:pt x="10314" y="861"/>
                  <a:pt x="10289" y="914"/>
                  <a:pt x="10259" y="955"/>
                </a:cubicBezTo>
                <a:cubicBezTo>
                  <a:pt x="10194" y="1041"/>
                  <a:pt x="10084" y="996"/>
                  <a:pt x="10043" y="868"/>
                </a:cubicBezTo>
                <a:cubicBezTo>
                  <a:pt x="10022" y="801"/>
                  <a:pt x="9996" y="814"/>
                  <a:pt x="9804" y="984"/>
                </a:cubicBezTo>
                <a:cubicBezTo>
                  <a:pt x="9685" y="1090"/>
                  <a:pt x="9515" y="1233"/>
                  <a:pt x="9426" y="1300"/>
                </a:cubicBezTo>
                <a:cubicBezTo>
                  <a:pt x="9039" y="1591"/>
                  <a:pt x="8625" y="2144"/>
                  <a:pt x="8138" y="3015"/>
                </a:cubicBezTo>
                <a:cubicBezTo>
                  <a:pt x="7802" y="3617"/>
                  <a:pt x="7667" y="3934"/>
                  <a:pt x="7621" y="4228"/>
                </a:cubicBezTo>
                <a:cubicBezTo>
                  <a:pt x="7585" y="4453"/>
                  <a:pt x="7420" y="5120"/>
                  <a:pt x="7309" y="5486"/>
                </a:cubicBezTo>
                <a:cubicBezTo>
                  <a:pt x="7236" y="5727"/>
                  <a:pt x="7117" y="5995"/>
                  <a:pt x="6962" y="6271"/>
                </a:cubicBezTo>
                <a:cubicBezTo>
                  <a:pt x="6907" y="6369"/>
                  <a:pt x="6861" y="6457"/>
                  <a:pt x="6861" y="6470"/>
                </a:cubicBezTo>
                <a:cubicBezTo>
                  <a:pt x="6861" y="6484"/>
                  <a:pt x="6825" y="6558"/>
                  <a:pt x="6778" y="6632"/>
                </a:cubicBezTo>
                <a:cubicBezTo>
                  <a:pt x="6730" y="6707"/>
                  <a:pt x="6691" y="6775"/>
                  <a:pt x="6691" y="6786"/>
                </a:cubicBezTo>
                <a:cubicBezTo>
                  <a:pt x="6691" y="6803"/>
                  <a:pt x="6548" y="7105"/>
                  <a:pt x="6205" y="7824"/>
                </a:cubicBezTo>
                <a:cubicBezTo>
                  <a:pt x="6173" y="7892"/>
                  <a:pt x="6092" y="8062"/>
                  <a:pt x="6025" y="8198"/>
                </a:cubicBezTo>
                <a:cubicBezTo>
                  <a:pt x="5958" y="8334"/>
                  <a:pt x="5765" y="8754"/>
                  <a:pt x="5594" y="9128"/>
                </a:cubicBezTo>
                <a:cubicBezTo>
                  <a:pt x="5088" y="10241"/>
                  <a:pt x="4811" y="10825"/>
                  <a:pt x="4664" y="11109"/>
                </a:cubicBezTo>
                <a:cubicBezTo>
                  <a:pt x="4461" y="11504"/>
                  <a:pt x="4123" y="12280"/>
                  <a:pt x="3988" y="12658"/>
                </a:cubicBezTo>
                <a:cubicBezTo>
                  <a:pt x="3797" y="13193"/>
                  <a:pt x="3718" y="13396"/>
                  <a:pt x="3654" y="13506"/>
                </a:cubicBezTo>
                <a:cubicBezTo>
                  <a:pt x="3576" y="13641"/>
                  <a:pt x="3128" y="14682"/>
                  <a:pt x="3068" y="14868"/>
                </a:cubicBezTo>
                <a:cubicBezTo>
                  <a:pt x="2983" y="15133"/>
                  <a:pt x="2382" y="16576"/>
                  <a:pt x="2218" y="16911"/>
                </a:cubicBezTo>
                <a:cubicBezTo>
                  <a:pt x="2129" y="17093"/>
                  <a:pt x="1970" y="17418"/>
                  <a:pt x="1864" y="17634"/>
                </a:cubicBezTo>
                <a:cubicBezTo>
                  <a:pt x="1757" y="17850"/>
                  <a:pt x="1663" y="18043"/>
                  <a:pt x="1655" y="18066"/>
                </a:cubicBezTo>
                <a:cubicBezTo>
                  <a:pt x="1648" y="18089"/>
                  <a:pt x="1381" y="18611"/>
                  <a:pt x="1065" y="19224"/>
                </a:cubicBezTo>
                <a:cubicBezTo>
                  <a:pt x="486" y="20351"/>
                  <a:pt x="246" y="20871"/>
                  <a:pt x="87" y="21343"/>
                </a:cubicBezTo>
                <a:lnTo>
                  <a:pt x="0" y="21600"/>
                </a:lnTo>
                <a:lnTo>
                  <a:pt x="5966" y="21600"/>
                </a:lnTo>
                <a:lnTo>
                  <a:pt x="21600" y="21600"/>
                </a:lnTo>
                <a:lnTo>
                  <a:pt x="21600" y="20450"/>
                </a:lnTo>
                <a:cubicBezTo>
                  <a:pt x="21600" y="19788"/>
                  <a:pt x="21584" y="19284"/>
                  <a:pt x="21565" y="19262"/>
                </a:cubicBezTo>
                <a:cubicBezTo>
                  <a:pt x="21547" y="19240"/>
                  <a:pt x="21499" y="19031"/>
                  <a:pt x="21458" y="18793"/>
                </a:cubicBezTo>
                <a:cubicBezTo>
                  <a:pt x="21309" y="17924"/>
                  <a:pt x="20917" y="16224"/>
                  <a:pt x="20746" y="15715"/>
                </a:cubicBezTo>
                <a:cubicBezTo>
                  <a:pt x="20700" y="15578"/>
                  <a:pt x="20561" y="15009"/>
                  <a:pt x="20441" y="14453"/>
                </a:cubicBezTo>
                <a:cubicBezTo>
                  <a:pt x="20009" y="12455"/>
                  <a:pt x="20007" y="12447"/>
                  <a:pt x="19691" y="11458"/>
                </a:cubicBezTo>
                <a:cubicBezTo>
                  <a:pt x="19633" y="11277"/>
                  <a:pt x="19465" y="10824"/>
                  <a:pt x="19316" y="10449"/>
                </a:cubicBezTo>
                <a:cubicBezTo>
                  <a:pt x="19150" y="10030"/>
                  <a:pt x="19017" y="9631"/>
                  <a:pt x="18973" y="9415"/>
                </a:cubicBezTo>
                <a:cubicBezTo>
                  <a:pt x="18933" y="9222"/>
                  <a:pt x="18841" y="8840"/>
                  <a:pt x="18768" y="8568"/>
                </a:cubicBezTo>
                <a:cubicBezTo>
                  <a:pt x="18695" y="8295"/>
                  <a:pt x="18595" y="7921"/>
                  <a:pt x="18546" y="7733"/>
                </a:cubicBezTo>
                <a:cubicBezTo>
                  <a:pt x="18497" y="7545"/>
                  <a:pt x="18418" y="7296"/>
                  <a:pt x="18372" y="7176"/>
                </a:cubicBezTo>
                <a:cubicBezTo>
                  <a:pt x="18269" y="6906"/>
                  <a:pt x="18144" y="6512"/>
                  <a:pt x="17973" y="5926"/>
                </a:cubicBezTo>
                <a:cubicBezTo>
                  <a:pt x="17901" y="5676"/>
                  <a:pt x="17795" y="5349"/>
                  <a:pt x="17737" y="5200"/>
                </a:cubicBezTo>
                <a:cubicBezTo>
                  <a:pt x="17680" y="5050"/>
                  <a:pt x="17585" y="4781"/>
                  <a:pt x="17529" y="4602"/>
                </a:cubicBezTo>
                <a:cubicBezTo>
                  <a:pt x="17372" y="4096"/>
                  <a:pt x="17108" y="3375"/>
                  <a:pt x="16870" y="2807"/>
                </a:cubicBezTo>
                <a:cubicBezTo>
                  <a:pt x="16229" y="1278"/>
                  <a:pt x="15605" y="627"/>
                  <a:pt x="14385" y="212"/>
                </a:cubicBezTo>
                <a:cubicBezTo>
                  <a:pt x="13881" y="40"/>
                  <a:pt x="13610" y="0"/>
                  <a:pt x="12976" y="0"/>
                </a:cubicBezTo>
                <a:close/>
                <a:moveTo>
                  <a:pt x="21302" y="15939"/>
                </a:moveTo>
                <a:cubicBezTo>
                  <a:pt x="21272" y="15939"/>
                  <a:pt x="21259" y="15958"/>
                  <a:pt x="21270" y="15981"/>
                </a:cubicBezTo>
                <a:cubicBezTo>
                  <a:pt x="21282" y="16004"/>
                  <a:pt x="21308" y="16022"/>
                  <a:pt x="21326" y="16022"/>
                </a:cubicBezTo>
                <a:cubicBezTo>
                  <a:pt x="21344" y="16022"/>
                  <a:pt x="21357" y="16004"/>
                  <a:pt x="21357" y="15981"/>
                </a:cubicBezTo>
                <a:cubicBezTo>
                  <a:pt x="21357" y="15958"/>
                  <a:pt x="21331" y="15939"/>
                  <a:pt x="21302" y="15939"/>
                </a:cubicBezTo>
                <a:close/>
              </a:path>
            </a:pathLst>
          </a:custGeom>
          <a:ln w="12700">
            <a:miter lim="400000"/>
          </a:ln>
        </p:spPr>
      </p:pic>
      <p:sp>
        <p:nvSpPr>
          <p:cNvPr id="311" name="Title 1"/>
          <p:cNvSpPr txBox="1"/>
          <p:nvPr>
            <p:ph type="title"/>
          </p:nvPr>
        </p:nvSpPr>
        <p:spPr>
          <a:xfrm>
            <a:off x="457200" y="838200"/>
            <a:ext cx="6518996" cy="1371600"/>
          </a:xfrm>
          <a:prstGeom prst="rect">
            <a:avLst/>
          </a:prstGeom>
        </p:spPr>
        <p:txBody>
          <a:bodyPr/>
          <a:lstStyle/>
          <a:p>
            <a:pPr>
              <a:defRPr b="1"/>
            </a:pPr>
            <a:r>
              <a:t>Why is your face</a:t>
            </a:r>
            <a:br/>
            <a:r>
              <a:t> 			important?</a:t>
            </a:r>
          </a:p>
        </p:txBody>
      </p:sp>
      <p:sp>
        <p:nvSpPr>
          <p:cNvPr id="312" name="Content Placeholder 2"/>
          <p:cNvSpPr txBox="1"/>
          <p:nvPr>
            <p:ph type="body" sz="half" idx="1"/>
          </p:nvPr>
        </p:nvSpPr>
        <p:spPr>
          <a:xfrm>
            <a:off x="688212" y="2158663"/>
            <a:ext cx="8177718" cy="2816666"/>
          </a:xfrm>
          <a:prstGeom prst="rect">
            <a:avLst/>
          </a:prstGeom>
        </p:spPr>
        <p:txBody>
          <a:bodyPr/>
          <a:lstStyle/>
          <a:p>
            <a:pPr marL="332841" indent="-232989" defTabSz="832104">
              <a:spcBef>
                <a:spcPts val="200"/>
              </a:spcBef>
              <a:defRPr sz="2548"/>
            </a:pPr>
            <a:r>
              <a:t>It is the first thing that others see</a:t>
            </a:r>
          </a:p>
          <a:p>
            <a:pPr marL="332841" indent="-232989" defTabSz="832104">
              <a:spcBef>
                <a:spcPts val="200"/>
              </a:spcBef>
              <a:defRPr sz="2548"/>
            </a:pPr>
            <a:r>
              <a:t>It is one of the main communicators of your emotions</a:t>
            </a:r>
          </a:p>
          <a:p>
            <a:pPr marL="332841" indent="-232989" defTabSz="832104">
              <a:spcBef>
                <a:spcPts val="200"/>
              </a:spcBef>
              <a:defRPr sz="2548"/>
            </a:pPr>
            <a:r>
              <a:t>Most people define "pretty" or "handsome" based on the way a person's face appears.</a:t>
            </a:r>
          </a:p>
          <a:p>
            <a:pPr marL="332841" indent="-232989" defTabSz="832104">
              <a:spcBef>
                <a:spcPts val="200"/>
              </a:spcBef>
              <a:defRPr sz="2548"/>
            </a:pPr>
            <a:r>
              <a:t>People recognise you more by your face than by any other part of your body. Your face </a:t>
            </a:r>
            <a:r>
              <a:rPr i="1"/>
              <a:t>defines</a:t>
            </a:r>
            <a:r>
              <a:t> you.</a:t>
            </a:r>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4" name="Title 1"/>
          <p:cNvSpPr txBox="1"/>
          <p:nvPr>
            <p:ph type="title"/>
          </p:nvPr>
        </p:nvSpPr>
        <p:spPr>
          <a:xfrm>
            <a:off x="457200" y="711777"/>
            <a:ext cx="8229600" cy="1069849"/>
          </a:xfrm>
          <a:prstGeom prst="rect">
            <a:avLst/>
          </a:prstGeom>
        </p:spPr>
        <p:txBody>
          <a:bodyPr/>
          <a:lstStyle/>
          <a:p>
            <a:pPr/>
            <a:r>
              <a:t>Importance of Face</a:t>
            </a:r>
          </a:p>
        </p:txBody>
      </p:sp>
      <p:pic>
        <p:nvPicPr>
          <p:cNvPr id="315" name="Before-After-Makeup1.png" descr="Before-After-Makeup1.png"/>
          <p:cNvPicPr>
            <a:picLocks noChangeAspect="1"/>
          </p:cNvPicPr>
          <p:nvPr/>
        </p:nvPicPr>
        <p:blipFill>
          <a:blip r:embed="rId2">
            <a:extLst/>
          </a:blip>
          <a:stretch>
            <a:fillRect/>
          </a:stretch>
        </p:blipFill>
        <p:spPr>
          <a:xfrm>
            <a:off x="1339413" y="1873256"/>
            <a:ext cx="5256919" cy="2649537"/>
          </a:xfrm>
          <a:prstGeom prst="rect">
            <a:avLst/>
          </a:prstGeom>
          <a:ln w="12700">
            <a:miter lim="400000"/>
          </a:ln>
        </p:spPr>
      </p:pic>
      <p:sp>
        <p:nvSpPr>
          <p:cNvPr id="316" name="‘This Man Is Suing His Wife For Fraud After Seeing Her Without Makeup For The First Time’…"/>
          <p:cNvSpPr txBox="1"/>
          <p:nvPr/>
        </p:nvSpPr>
        <p:spPr>
          <a:xfrm>
            <a:off x="436545" y="4614422"/>
            <a:ext cx="8459819" cy="1348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b="1" i="1" sz="2300">
                <a:solidFill>
                  <a:srgbClr val="945200"/>
                </a:solidFill>
              </a:defRPr>
            </a:pPr>
            <a:r>
              <a:t>‘This Man Is Suing His Wife For Fraud After Seeing Her Without Makeup For The First Time’</a:t>
            </a:r>
          </a:p>
          <a:p>
            <a:pPr algn="ctr">
              <a:defRPr b="1" i="1" sz="2300"/>
            </a:pPr>
          </a:p>
          <a:p>
            <a:pPr algn="ctr">
              <a:defRPr>
                <a:solidFill>
                  <a:srgbClr val="0096FF"/>
                </a:solidFill>
              </a:defRPr>
            </a:pPr>
            <a:r>
              <a:t>https://www.sickchirpse.com/man-suing-wife-fraud-seeing-her-without-makeup/</a:t>
            </a:r>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8" name="Title 1"/>
          <p:cNvSpPr txBox="1"/>
          <p:nvPr>
            <p:ph type="title"/>
          </p:nvPr>
        </p:nvSpPr>
        <p:spPr>
          <a:prstGeom prst="rect">
            <a:avLst/>
          </a:prstGeom>
        </p:spPr>
        <p:txBody>
          <a:bodyPr/>
          <a:lstStyle/>
          <a:p>
            <a:pPr/>
            <a:r>
              <a:t>Facial Expressions</a:t>
            </a:r>
          </a:p>
        </p:txBody>
      </p:sp>
      <p:sp>
        <p:nvSpPr>
          <p:cNvPr id="319" name="TextBox 3"/>
          <p:cNvSpPr txBox="1"/>
          <p:nvPr/>
        </p:nvSpPr>
        <p:spPr>
          <a:xfrm>
            <a:off x="992921" y="3249929"/>
            <a:ext cx="7438205" cy="6248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r>
              <a:t>I want you to look at the following and guess what the expression means:</a:t>
            </a:r>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21" name="pexels-photo-1804976.jpeg" descr="pexels-photo-1804976.jpeg"/>
          <p:cNvPicPr>
            <a:picLocks noChangeAspect="1"/>
          </p:cNvPicPr>
          <p:nvPr/>
        </p:nvPicPr>
        <p:blipFill>
          <a:blip r:embed="rId2">
            <a:extLst/>
          </a:blip>
          <a:stretch>
            <a:fillRect/>
          </a:stretch>
        </p:blipFill>
        <p:spPr>
          <a:xfrm>
            <a:off x="3549324" y="1334722"/>
            <a:ext cx="2624428" cy="3936642"/>
          </a:xfrm>
          <a:prstGeom prst="rect">
            <a:avLst/>
          </a:prstGeom>
          <a:ln w="12700">
            <a:miter lim="400000"/>
          </a:ln>
        </p:spPr>
      </p:pic>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23" name="pexels-photo-1851164.jpeg" descr="pexels-photo-1851164.jpeg"/>
          <p:cNvPicPr>
            <a:picLocks noChangeAspect="1"/>
          </p:cNvPicPr>
          <p:nvPr/>
        </p:nvPicPr>
        <p:blipFill>
          <a:blip r:embed="rId2">
            <a:extLst/>
          </a:blip>
          <a:stretch>
            <a:fillRect/>
          </a:stretch>
        </p:blipFill>
        <p:spPr>
          <a:xfrm>
            <a:off x="2807945" y="1077515"/>
            <a:ext cx="3528110" cy="4702970"/>
          </a:xfrm>
          <a:prstGeom prst="rect">
            <a:avLst/>
          </a:prstGeom>
          <a:ln w="12700">
            <a:miter lim="400000"/>
          </a:ln>
        </p:spPr>
      </p:pic>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25" name="pexels-photo-1318555.jpeg" descr="pexels-photo-1318555.jpeg"/>
          <p:cNvPicPr>
            <a:picLocks noChangeAspect="1"/>
          </p:cNvPicPr>
          <p:nvPr/>
        </p:nvPicPr>
        <p:blipFill>
          <a:blip r:embed="rId2">
            <a:extLst/>
          </a:blip>
          <a:stretch>
            <a:fillRect/>
          </a:stretch>
        </p:blipFill>
        <p:spPr>
          <a:xfrm>
            <a:off x="1619448" y="1292813"/>
            <a:ext cx="5905302" cy="3936868"/>
          </a:xfrm>
          <a:prstGeom prst="rect">
            <a:avLst/>
          </a:prstGeom>
          <a:ln w="12700">
            <a:miter lim="400000"/>
          </a:ln>
        </p:spPr>
      </p:pic>
    </p:spTree>
  </p:cSld>
  <p:clrMapOvr>
    <a:masterClrMapping/>
  </p:clrMapOvr>
  <p:transition xmlns:p14="http://schemas.microsoft.com/office/powerpoint/2010/main" spd="med" advClick="1"/>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27" name="pexels-photo-3198027.jpeg" descr="pexels-photo-3198027.jpeg"/>
          <p:cNvPicPr>
            <a:picLocks noChangeAspect="1"/>
          </p:cNvPicPr>
          <p:nvPr/>
        </p:nvPicPr>
        <p:blipFill>
          <a:blip r:embed="rId2">
            <a:extLst/>
          </a:blip>
          <a:stretch>
            <a:fillRect/>
          </a:stretch>
        </p:blipFill>
        <p:spPr>
          <a:xfrm>
            <a:off x="1431530" y="1094657"/>
            <a:ext cx="6280940" cy="4668686"/>
          </a:xfrm>
          <a:prstGeom prst="rect">
            <a:avLst/>
          </a:prstGeom>
          <a:ln w="12700">
            <a:miter lim="400000"/>
          </a:ln>
        </p:spPr>
      </p:pic>
    </p:spTree>
  </p:cSld>
  <p:clrMapOvr>
    <a:masterClrMapping/>
  </p:clrMapOvr>
  <p:transition xmlns:p14="http://schemas.microsoft.com/office/powerpoint/2010/main" spd="med" advClick="1"/>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329" name="Title 1"/>
          <p:cNvSpPr txBox="1"/>
          <p:nvPr>
            <p:ph type="title"/>
          </p:nvPr>
        </p:nvSpPr>
        <p:spPr>
          <a:xfrm>
            <a:off x="457200" y="914400"/>
            <a:ext cx="8229600" cy="1069848"/>
          </a:xfrm>
          <a:prstGeom prst="rect">
            <a:avLst/>
          </a:prstGeom>
        </p:spPr>
        <p:txBody>
          <a:bodyPr/>
          <a:lstStyle/>
          <a:p>
            <a:pPr/>
            <a:r>
              <a:t>How should I answer the phone?</a:t>
            </a:r>
          </a:p>
        </p:txBody>
      </p:sp>
      <p:sp>
        <p:nvSpPr>
          <p:cNvPr id="330" name="TextBox 2"/>
          <p:cNvSpPr txBox="1"/>
          <p:nvPr/>
        </p:nvSpPr>
        <p:spPr>
          <a:xfrm>
            <a:off x="655319" y="2133600"/>
            <a:ext cx="7740534" cy="14630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2400"/>
            </a:pPr>
            <a:r>
              <a:t>When answering the phone at home, nothing beats this old classic: </a:t>
            </a:r>
            <a:r>
              <a:rPr i="1"/>
              <a:t>"Hello?"</a:t>
            </a:r>
            <a:r>
              <a:t> It is also good to say after this greeting the period of day, such as “Good morning!”  or “Good evening”</a:t>
            </a:r>
          </a:p>
        </p:txBody>
      </p:sp>
      <p:sp>
        <p:nvSpPr>
          <p:cNvPr id="331" name="TextBox 3"/>
          <p:cNvSpPr txBox="1"/>
          <p:nvPr/>
        </p:nvSpPr>
        <p:spPr>
          <a:xfrm>
            <a:off x="655317" y="3949522"/>
            <a:ext cx="7740537" cy="172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lvl1pPr>
          </a:lstStyle>
          <a:p>
            <a:pPr/>
            <a:r>
              <a:t>When answering for a business, the rules change. In this case, you are expected to answer with the name of the company, as in "Spacely Sprockets, how may I help you?"</a:t>
            </a:r>
          </a:p>
        </p:txBody>
      </p:sp>
    </p:spTree>
  </p:cSld>
  <p:clrMapOvr>
    <a:masterClrMapping/>
  </p:clrMapOvr>
  <p:transition xmlns:p14="http://schemas.microsoft.com/office/powerpoint/2010/main" spd="med" advClick="1"/>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33" name="pexels-photo-265940.jpeg" descr="pexels-photo-265940.jpeg"/>
          <p:cNvPicPr>
            <a:picLocks noChangeAspect="1"/>
          </p:cNvPicPr>
          <p:nvPr/>
        </p:nvPicPr>
        <p:blipFill>
          <a:blip r:embed="rId2">
            <a:extLst/>
          </a:blip>
          <a:stretch>
            <a:fillRect/>
          </a:stretch>
        </p:blipFill>
        <p:spPr>
          <a:xfrm>
            <a:off x="30265" y="586559"/>
            <a:ext cx="3175084" cy="4232191"/>
          </a:xfrm>
          <a:prstGeom prst="rect">
            <a:avLst/>
          </a:prstGeom>
          <a:ln w="12700">
            <a:miter lim="400000"/>
          </a:ln>
        </p:spPr>
      </p:pic>
      <p:sp>
        <p:nvSpPr>
          <p:cNvPr id="334" name="Title 1"/>
          <p:cNvSpPr txBox="1"/>
          <p:nvPr>
            <p:ph type="title"/>
          </p:nvPr>
        </p:nvSpPr>
        <p:spPr>
          <a:xfrm>
            <a:off x="3777703" y="447477"/>
            <a:ext cx="8229601" cy="1069849"/>
          </a:xfrm>
          <a:prstGeom prst="rect">
            <a:avLst/>
          </a:prstGeom>
        </p:spPr>
        <p:txBody>
          <a:bodyPr/>
          <a:lstStyle/>
          <a:p>
            <a:pPr/>
            <a:r>
              <a:t>Properly set a table</a:t>
            </a:r>
          </a:p>
        </p:txBody>
      </p:sp>
      <p:sp>
        <p:nvSpPr>
          <p:cNvPr id="335" name="Rectangle 3"/>
          <p:cNvSpPr txBox="1"/>
          <p:nvPr/>
        </p:nvSpPr>
        <p:spPr>
          <a:xfrm>
            <a:off x="5253773" y="1570207"/>
            <a:ext cx="1959222" cy="8788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lgn="ctr">
              <a:defRPr b="1" spc="50" sz="5400">
                <a:ln w="12700" cap="flat">
                  <a:solidFill>
                    <a:srgbClr val="4B86AC"/>
                  </a:solidFill>
                  <a:prstDash val="solid"/>
                  <a:round/>
                </a:ln>
                <a:solidFill>
                  <a:schemeClr val="accent5">
                    <a:hueOff val="-402011"/>
                    <a:satOff val="-5776"/>
                    <a:lumOff val="60398"/>
                  </a:schemeClr>
                </a:solidFill>
              </a:defRPr>
            </a:lvl1pPr>
          </a:lstStyle>
          <a:p>
            <a:pPr/>
            <a:r>
              <a:t>DO it</a:t>
            </a:r>
          </a:p>
        </p:txBody>
      </p:sp>
      <p:pic>
        <p:nvPicPr>
          <p:cNvPr id="336" name="pexels-photo-2788490.jpeg" descr="pexels-photo-2788490.jpeg"/>
          <p:cNvPicPr>
            <a:picLocks noChangeAspect="1"/>
          </p:cNvPicPr>
          <p:nvPr/>
        </p:nvPicPr>
        <p:blipFill>
          <a:blip r:embed="rId3">
            <a:extLst/>
          </a:blip>
          <a:stretch>
            <a:fillRect/>
          </a:stretch>
        </p:blipFill>
        <p:spPr>
          <a:xfrm>
            <a:off x="3378860" y="2501928"/>
            <a:ext cx="5708960" cy="3805974"/>
          </a:xfrm>
          <a:prstGeom prst="rect">
            <a:avLst/>
          </a:prstGeom>
          <a:ln w="12700">
            <a:miter lim="400000"/>
          </a:ln>
        </p:spPr>
      </p:pic>
    </p:spTree>
  </p:cSld>
  <p:clrMapOvr>
    <a:masterClrMapping/>
  </p:clrMapOvr>
  <p:transition xmlns:p14="http://schemas.microsoft.com/office/powerpoint/2010/main" spd="med" advClick="1"/>
</p:sld>
</file>

<file path=ppt/slides/slide4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8" name="Title 1"/>
          <p:cNvSpPr txBox="1"/>
          <p:nvPr>
            <p:ph type="title"/>
          </p:nvPr>
        </p:nvSpPr>
        <p:spPr>
          <a:xfrm>
            <a:off x="169122" y="393827"/>
            <a:ext cx="5181601" cy="1069848"/>
          </a:xfrm>
          <a:prstGeom prst="rect">
            <a:avLst/>
          </a:prstGeom>
        </p:spPr>
        <p:txBody>
          <a:bodyPr/>
          <a:lstStyle/>
          <a:p>
            <a:pPr/>
            <a:r>
              <a:t>Formal Table setting</a:t>
            </a:r>
          </a:p>
        </p:txBody>
      </p:sp>
      <p:sp>
        <p:nvSpPr>
          <p:cNvPr id="339" name="TextBox 2"/>
          <p:cNvSpPr txBox="1"/>
          <p:nvPr/>
        </p:nvSpPr>
        <p:spPr>
          <a:xfrm>
            <a:off x="1151218" y="1257552"/>
            <a:ext cx="7246022" cy="358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t>Start on the outer edge and move towards the dinner plate</a:t>
            </a:r>
          </a:p>
        </p:txBody>
      </p:sp>
      <p:pic>
        <p:nvPicPr>
          <p:cNvPr id="340" name="pexels-photo-1395964.jpeg" descr="pexels-photo-1395964.jpeg"/>
          <p:cNvPicPr>
            <a:picLocks noChangeAspect="1"/>
          </p:cNvPicPr>
          <p:nvPr/>
        </p:nvPicPr>
        <p:blipFill>
          <a:blip r:embed="rId2">
            <a:extLst/>
          </a:blip>
          <a:stretch>
            <a:fillRect/>
          </a:stretch>
        </p:blipFill>
        <p:spPr>
          <a:xfrm>
            <a:off x="1710547" y="1637674"/>
            <a:ext cx="5900280" cy="3933521"/>
          </a:xfrm>
          <a:prstGeom prst="rect">
            <a:avLst/>
          </a:prstGeom>
          <a:ln w="12700">
            <a:miter lim="400000"/>
          </a:ln>
        </p:spPr>
      </p:pic>
    </p:spTree>
  </p:cSld>
  <p:clrMapOvr>
    <a:masterClrMapping/>
  </p:clrMapOvr>
  <p:transition xmlns:p14="http://schemas.microsoft.com/office/powerpoint/2010/main" spd="med" advClick="1"/>
</p:sld>
</file>

<file path=ppt/slides/slide4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342" name="Title 1"/>
          <p:cNvSpPr txBox="1"/>
          <p:nvPr>
            <p:ph type="title"/>
          </p:nvPr>
        </p:nvSpPr>
        <p:spPr>
          <a:xfrm>
            <a:off x="381000" y="457200"/>
            <a:ext cx="3810000" cy="1066800"/>
          </a:xfrm>
          <a:prstGeom prst="rect">
            <a:avLst/>
          </a:prstGeom>
        </p:spPr>
        <p:txBody>
          <a:bodyPr/>
          <a:lstStyle/>
          <a:p>
            <a:pPr/>
            <a:r>
              <a:t>A perfect date</a:t>
            </a:r>
          </a:p>
        </p:txBody>
      </p:sp>
      <p:sp>
        <p:nvSpPr>
          <p:cNvPr id="343" name="Content Placeholder 2"/>
          <p:cNvSpPr txBox="1"/>
          <p:nvPr>
            <p:ph type="body" idx="1"/>
          </p:nvPr>
        </p:nvSpPr>
        <p:spPr>
          <a:xfrm>
            <a:off x="457200" y="1524000"/>
            <a:ext cx="8229600" cy="5050536"/>
          </a:xfrm>
          <a:prstGeom prst="rect">
            <a:avLst/>
          </a:prstGeom>
        </p:spPr>
        <p:txBody>
          <a:bodyPr/>
          <a:lstStyle/>
          <a:p>
            <a:pPr/>
            <a:r>
              <a:t>It’s with someone you want to get to know better</a:t>
            </a:r>
          </a:p>
          <a:p>
            <a:pPr/>
            <a:r>
              <a:t>You are super respectful to them &amp; their parents</a:t>
            </a:r>
          </a:p>
          <a:p>
            <a:pPr lvl="1" marL="658368" indent="-246887">
              <a:buClr>
                <a:schemeClr val="accent2"/>
              </a:buClr>
              <a:defRPr sz="2600">
                <a:solidFill>
                  <a:srgbClr val="3E3F67"/>
                </a:solidFill>
              </a:defRPr>
            </a:pPr>
            <a:r>
              <a:t>You meet &amp; greet their parents</a:t>
            </a:r>
            <a:endParaRPr>
              <a:solidFill>
                <a:schemeClr val="accent2"/>
              </a:solidFill>
            </a:endParaRPr>
          </a:p>
          <a:p>
            <a:pPr lvl="1" marL="658368" indent="-246887">
              <a:buClr>
                <a:schemeClr val="accent2"/>
              </a:buClr>
              <a:defRPr sz="2600">
                <a:solidFill>
                  <a:srgbClr val="3E3F67"/>
                </a:solidFill>
              </a:defRPr>
            </a:pPr>
            <a:r>
              <a:t>Men escort the lady, open the door for the lady, seat the lady, help the lady with her coat, care for the lady!  Ladies, you show appreciation for the man’s respectful care for you</a:t>
            </a:r>
            <a:endParaRPr>
              <a:solidFill>
                <a:schemeClr val="accent2"/>
              </a:solidFill>
            </a:endParaRPr>
          </a:p>
          <a:p>
            <a:pPr lvl="1" marL="658368" indent="-246887">
              <a:buClr>
                <a:schemeClr val="accent2"/>
              </a:buClr>
              <a:defRPr sz="2600">
                <a:solidFill>
                  <a:srgbClr val="3E3F67"/>
                </a:solidFill>
              </a:defRPr>
            </a:pPr>
            <a:r>
              <a:t>You stay within the boundaries expected </a:t>
            </a:r>
            <a:endParaRPr>
              <a:solidFill>
                <a:schemeClr val="accent2"/>
              </a:solidFill>
            </a:endParaRPr>
          </a:p>
          <a:p>
            <a:pPr lvl="1" marL="658368" indent="-246887">
              <a:buClr>
                <a:schemeClr val="accent2"/>
              </a:buClr>
              <a:defRPr sz="2600">
                <a:solidFill>
                  <a:srgbClr val="3E3F67"/>
                </a:solidFill>
              </a:defRPr>
            </a:pPr>
            <a:r>
              <a:t>You get back on time</a:t>
            </a:r>
            <a:endParaRPr>
              <a:solidFill>
                <a:schemeClr val="accent2"/>
              </a:solidFill>
            </a:endParaRPr>
          </a:p>
          <a:p>
            <a:pPr/>
            <a:r>
              <a:t>You both have fun – simple, pure fun with no regrets;  You talk and get to know each other</a:t>
            </a:r>
          </a:p>
        </p:txBody>
      </p:sp>
    </p:spTree>
  </p:cSld>
  <p:clrMapOvr>
    <a:masterClrMapping/>
  </p:clrMapOvr>
  <p:transition xmlns:p14="http://schemas.microsoft.com/office/powerpoint/2010/main" spd="med" advClick="1"/>
</p:sld>
</file>

<file path=ppt/slides/slide4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345" name="Title 1"/>
          <p:cNvSpPr txBox="1"/>
          <p:nvPr>
            <p:ph type="title"/>
          </p:nvPr>
        </p:nvSpPr>
        <p:spPr>
          <a:xfrm>
            <a:off x="239486" y="3218996"/>
            <a:ext cx="4572001" cy="1069849"/>
          </a:xfrm>
          <a:prstGeom prst="rect">
            <a:avLst/>
          </a:prstGeom>
        </p:spPr>
        <p:txBody>
          <a:bodyPr/>
          <a:lstStyle/>
          <a:p>
            <a:pPr/>
            <a:r>
              <a:t>A perfect date….</a:t>
            </a:r>
          </a:p>
        </p:txBody>
      </p:sp>
    </p:spTree>
  </p:cSld>
  <p:clrMapOvr>
    <a:masterClrMapping/>
  </p:clrMapOvr>
  <p:transition xmlns:p14="http://schemas.microsoft.com/office/powerpoint/2010/main" spd="med" advClick="1"/>
</p:sld>
</file>

<file path=ppt/slides/slide4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347" name="Title 1"/>
          <p:cNvSpPr txBox="1"/>
          <p:nvPr>
            <p:ph type="title"/>
          </p:nvPr>
        </p:nvSpPr>
        <p:spPr>
          <a:xfrm>
            <a:off x="381000" y="685800"/>
            <a:ext cx="4191000" cy="1679448"/>
          </a:xfrm>
          <a:prstGeom prst="rect">
            <a:avLst/>
          </a:prstGeom>
        </p:spPr>
        <p:txBody>
          <a:bodyPr/>
          <a:lstStyle/>
          <a:p>
            <a:pPr/>
            <a:r>
              <a:t>Chivalry is alive: Be a Gentleman</a:t>
            </a:r>
          </a:p>
        </p:txBody>
      </p:sp>
      <p:pic>
        <p:nvPicPr>
          <p:cNvPr id="348" name="Picture 2" descr="Picture 2"/>
          <p:cNvPicPr>
            <a:picLocks noChangeAspect="1"/>
          </p:cNvPicPr>
          <p:nvPr/>
        </p:nvPicPr>
        <p:blipFill>
          <a:blip r:embed="rId2">
            <a:extLst/>
          </a:blip>
          <a:stretch>
            <a:fillRect/>
          </a:stretch>
        </p:blipFill>
        <p:spPr>
          <a:xfrm>
            <a:off x="5405725" y="685800"/>
            <a:ext cx="3468401" cy="5438777"/>
          </a:xfrm>
          <a:prstGeom prst="rect">
            <a:avLst/>
          </a:prstGeom>
          <a:ln w="12700">
            <a:miter lim="400000"/>
          </a:ln>
        </p:spPr>
      </p:pic>
    </p:spTree>
  </p:cSld>
  <p:clrMapOvr>
    <a:masterClrMapping/>
  </p:clrMapOvr>
  <p:transition xmlns:p14="http://schemas.microsoft.com/office/powerpoint/2010/main" spd="med" advClick="1"/>
</p:sld>
</file>

<file path=ppt/slides/slide4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350" name="Title 1"/>
          <p:cNvSpPr txBox="1"/>
          <p:nvPr>
            <p:ph type="title"/>
          </p:nvPr>
        </p:nvSpPr>
        <p:spPr>
          <a:prstGeom prst="rect">
            <a:avLst/>
          </a:prstGeom>
        </p:spPr>
        <p:txBody>
          <a:bodyPr/>
          <a:lstStyle>
            <a:lvl1pPr>
              <a:defRPr sz="3600"/>
            </a:lvl1pPr>
          </a:lstStyle>
          <a:p>
            <a:pPr/>
            <a:r>
              <a:t>Ladylike charm with grace &amp; elegance</a:t>
            </a:r>
          </a:p>
        </p:txBody>
      </p:sp>
      <p:pic>
        <p:nvPicPr>
          <p:cNvPr id="351" name="Picture 2" descr="Picture 2"/>
          <p:cNvPicPr>
            <a:picLocks noChangeAspect="1"/>
          </p:cNvPicPr>
          <p:nvPr/>
        </p:nvPicPr>
        <p:blipFill>
          <a:blip r:embed="rId2">
            <a:extLst/>
          </a:blip>
          <a:stretch>
            <a:fillRect/>
          </a:stretch>
        </p:blipFill>
        <p:spPr>
          <a:xfrm>
            <a:off x="6000750" y="2143125"/>
            <a:ext cx="2952750" cy="4429128"/>
          </a:xfrm>
          <a:prstGeom prst="rect">
            <a:avLst/>
          </a:prstGeom>
          <a:ln w="12700">
            <a:miter lim="400000"/>
          </a:ln>
        </p:spPr>
      </p:pic>
    </p:spTree>
  </p:cSld>
  <p:clrMapOvr>
    <a:masterClrMapping/>
  </p:clrMapOvr>
  <p:transition xmlns:p14="http://schemas.microsoft.com/office/powerpoint/2010/main" spd="med" advClick="1"/>
</p:sld>
</file>

<file path=ppt/slides/slide4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353" name="Title 1"/>
          <p:cNvSpPr txBox="1"/>
          <p:nvPr>
            <p:ph type="title"/>
          </p:nvPr>
        </p:nvSpPr>
        <p:spPr>
          <a:xfrm>
            <a:off x="457200" y="457200"/>
            <a:ext cx="8229600" cy="1069848"/>
          </a:xfrm>
          <a:prstGeom prst="rect">
            <a:avLst/>
          </a:prstGeom>
        </p:spPr>
        <p:txBody>
          <a:bodyPr/>
          <a:lstStyle>
            <a:lvl1pPr>
              <a:defRPr sz="3600"/>
            </a:lvl1pPr>
          </a:lstStyle>
          <a:p>
            <a:pPr/>
            <a:r>
              <a:t>Be a lady with GRACE and elegance</a:t>
            </a:r>
          </a:p>
        </p:txBody>
      </p:sp>
      <p:pic>
        <p:nvPicPr>
          <p:cNvPr id="354" name="Picture 2" descr="Picture 2"/>
          <p:cNvPicPr>
            <a:picLocks noChangeAspect="1"/>
          </p:cNvPicPr>
          <p:nvPr/>
        </p:nvPicPr>
        <p:blipFill>
          <a:blip r:embed="rId2">
            <a:extLst/>
          </a:blip>
          <a:stretch>
            <a:fillRect/>
          </a:stretch>
        </p:blipFill>
        <p:spPr>
          <a:xfrm>
            <a:off x="6644791" y="5481504"/>
            <a:ext cx="2194410" cy="1334047"/>
          </a:xfrm>
          <a:prstGeom prst="rect">
            <a:avLst/>
          </a:prstGeom>
          <a:ln w="12700">
            <a:miter lim="400000"/>
          </a:ln>
        </p:spPr>
      </p:pic>
      <p:grpSp>
        <p:nvGrpSpPr>
          <p:cNvPr id="360" name="Group 4"/>
          <p:cNvGrpSpPr/>
          <p:nvPr/>
        </p:nvGrpSpPr>
        <p:grpSpPr>
          <a:xfrm>
            <a:off x="168047" y="2086368"/>
            <a:ext cx="2764247" cy="3213594"/>
            <a:chOff x="0" y="0"/>
            <a:chExt cx="2764246" cy="3213594"/>
          </a:xfrm>
        </p:grpSpPr>
        <p:sp>
          <p:nvSpPr>
            <p:cNvPr id="355" name="TextBox 3"/>
            <p:cNvSpPr txBox="1"/>
            <p:nvPr/>
          </p:nvSpPr>
          <p:spPr>
            <a:xfrm>
              <a:off x="0" y="0"/>
              <a:ext cx="2727961" cy="65341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t">
              <a:normAutofit fontScale="100000" lnSpcReduction="0"/>
            </a:bodyPr>
            <a:lstStyle/>
            <a:p>
              <a:pPr>
                <a:lnSpc>
                  <a:spcPct val="90000"/>
                </a:lnSpc>
                <a:defRPr sz="3700">
                  <a:solidFill>
                    <a:srgbClr val="783A7A"/>
                  </a:solidFill>
                  <a:latin typeface="Algerian"/>
                  <a:ea typeface="Algerian"/>
                  <a:cs typeface="Algerian"/>
                  <a:sym typeface="Algerian"/>
                </a:defRPr>
              </a:pPr>
              <a:r>
                <a:t>G</a:t>
              </a:r>
              <a:r>
                <a:rPr sz="1600">
                  <a:solidFill>
                    <a:srgbClr val="502752"/>
                  </a:solidFill>
                  <a:latin typeface="+mj-lt"/>
                  <a:ea typeface="+mj-ea"/>
                  <a:cs typeface="+mj-cs"/>
                  <a:sym typeface="Georgia"/>
                </a:rPr>
                <a:t>racefully walk and talk</a:t>
              </a:r>
            </a:p>
          </p:txBody>
        </p:sp>
        <p:sp>
          <p:nvSpPr>
            <p:cNvPr id="356" name="TextBox 5"/>
            <p:cNvSpPr txBox="1"/>
            <p:nvPr/>
          </p:nvSpPr>
          <p:spPr>
            <a:xfrm>
              <a:off x="0" y="631815"/>
              <a:ext cx="2727961" cy="65341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t">
              <a:normAutofit fontScale="100000" lnSpcReduction="0"/>
            </a:bodyPr>
            <a:lstStyle/>
            <a:p>
              <a:pPr>
                <a:lnSpc>
                  <a:spcPct val="90000"/>
                </a:lnSpc>
                <a:defRPr sz="3700">
                  <a:solidFill>
                    <a:srgbClr val="783A7A"/>
                  </a:solidFill>
                  <a:latin typeface="Algerian"/>
                  <a:ea typeface="Algerian"/>
                  <a:cs typeface="Algerian"/>
                  <a:sym typeface="Algerian"/>
                </a:defRPr>
              </a:pPr>
              <a:r>
                <a:t>R</a:t>
              </a:r>
              <a:r>
                <a:rPr sz="1600">
                  <a:solidFill>
                    <a:srgbClr val="502752"/>
                  </a:solidFill>
                  <a:latin typeface="+mj-lt"/>
                  <a:ea typeface="+mj-ea"/>
                  <a:cs typeface="+mj-cs"/>
                  <a:sym typeface="Georgia"/>
                </a:rPr>
                <a:t>espect yourself &amp; others</a:t>
              </a:r>
            </a:p>
          </p:txBody>
        </p:sp>
        <p:sp>
          <p:nvSpPr>
            <p:cNvPr id="357" name="TextBox 6"/>
            <p:cNvSpPr txBox="1"/>
            <p:nvPr/>
          </p:nvSpPr>
          <p:spPr>
            <a:xfrm>
              <a:off x="18142" y="1278146"/>
              <a:ext cx="2727962" cy="65341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t">
              <a:normAutofit fontScale="100000" lnSpcReduction="0"/>
            </a:bodyPr>
            <a:lstStyle/>
            <a:p>
              <a:pPr>
                <a:lnSpc>
                  <a:spcPct val="90000"/>
                </a:lnSpc>
                <a:defRPr sz="3700">
                  <a:solidFill>
                    <a:srgbClr val="783A7A"/>
                  </a:solidFill>
                  <a:latin typeface="Algerian"/>
                  <a:ea typeface="Algerian"/>
                  <a:cs typeface="Algerian"/>
                  <a:sym typeface="Algerian"/>
                </a:defRPr>
              </a:pPr>
              <a:r>
                <a:t>A</a:t>
              </a:r>
              <a:r>
                <a:rPr sz="1600">
                  <a:solidFill>
                    <a:srgbClr val="502752"/>
                  </a:solidFill>
                  <a:latin typeface="+mj-lt"/>
                  <a:ea typeface="+mj-ea"/>
                  <a:cs typeface="+mj-cs"/>
                  <a:sym typeface="Georgia"/>
                </a:rPr>
                <a:t>lways smile</a:t>
              </a:r>
            </a:p>
          </p:txBody>
        </p:sp>
        <p:sp>
          <p:nvSpPr>
            <p:cNvPr id="358" name="TextBox 7"/>
            <p:cNvSpPr txBox="1"/>
            <p:nvPr/>
          </p:nvSpPr>
          <p:spPr>
            <a:xfrm>
              <a:off x="18142" y="1941987"/>
              <a:ext cx="2727962" cy="65341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t">
              <a:normAutofit fontScale="100000" lnSpcReduction="0"/>
            </a:bodyPr>
            <a:lstStyle/>
            <a:p>
              <a:pPr>
                <a:lnSpc>
                  <a:spcPct val="90000"/>
                </a:lnSpc>
                <a:defRPr sz="3700">
                  <a:solidFill>
                    <a:srgbClr val="783A7A"/>
                  </a:solidFill>
                  <a:latin typeface="Algerian"/>
                  <a:ea typeface="Algerian"/>
                  <a:cs typeface="Algerian"/>
                  <a:sym typeface="Algerian"/>
                </a:defRPr>
              </a:pPr>
              <a:r>
                <a:t>C</a:t>
              </a:r>
              <a:r>
                <a:rPr sz="1600">
                  <a:solidFill>
                    <a:srgbClr val="502752"/>
                  </a:solidFill>
                  <a:latin typeface="+mj-lt"/>
                  <a:ea typeface="+mj-ea"/>
                  <a:cs typeface="+mj-cs"/>
                  <a:sym typeface="Georgia"/>
                </a:rPr>
                <a:t>onfidence</a:t>
              </a:r>
            </a:p>
          </p:txBody>
        </p:sp>
        <p:sp>
          <p:nvSpPr>
            <p:cNvPr id="359" name="TextBox 8"/>
            <p:cNvSpPr txBox="1"/>
            <p:nvPr/>
          </p:nvSpPr>
          <p:spPr>
            <a:xfrm>
              <a:off x="36285" y="2560179"/>
              <a:ext cx="2727962" cy="65341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t">
              <a:normAutofit fontScale="100000" lnSpcReduction="0"/>
            </a:bodyPr>
            <a:lstStyle/>
            <a:p>
              <a:pPr>
                <a:lnSpc>
                  <a:spcPct val="90000"/>
                </a:lnSpc>
                <a:defRPr sz="3700">
                  <a:solidFill>
                    <a:srgbClr val="783A7A"/>
                  </a:solidFill>
                  <a:latin typeface="Algerian"/>
                  <a:ea typeface="Algerian"/>
                  <a:cs typeface="Algerian"/>
                  <a:sym typeface="Algerian"/>
                </a:defRPr>
              </a:pPr>
              <a:r>
                <a:t>E</a:t>
              </a:r>
              <a:r>
                <a:rPr sz="1600">
                  <a:solidFill>
                    <a:srgbClr val="502752"/>
                  </a:solidFill>
                  <a:latin typeface="+mj-lt"/>
                  <a:ea typeface="+mj-ea"/>
                  <a:cs typeface="+mj-cs"/>
                  <a:sym typeface="Georgia"/>
                </a:rPr>
                <a:t>legantly act and dress</a:t>
              </a:r>
            </a:p>
          </p:txBody>
        </p:sp>
      </p:grpSp>
    </p:spTree>
  </p:cSld>
  <p:clrMapOvr>
    <a:masterClrMapping/>
  </p:clrMapOvr>
  <p:transition xmlns:p14="http://schemas.microsoft.com/office/powerpoint/2010/main" spd="med" advClick="1"/>
</p:sld>
</file>

<file path=ppt/slides/slide5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362" name="Title 1"/>
          <p:cNvSpPr txBox="1"/>
          <p:nvPr>
            <p:ph type="title"/>
          </p:nvPr>
        </p:nvSpPr>
        <p:spPr>
          <a:prstGeom prst="rect">
            <a:avLst/>
          </a:prstGeom>
        </p:spPr>
        <p:txBody>
          <a:bodyPr/>
          <a:lstStyle>
            <a:lvl1pPr>
              <a:defRPr sz="3600"/>
            </a:lvl1pPr>
          </a:lstStyle>
          <a:p>
            <a:pPr/>
            <a:r>
              <a:t>Gentlemen assist a lady with a coat</a:t>
            </a:r>
          </a:p>
        </p:txBody>
      </p:sp>
      <p:sp>
        <p:nvSpPr>
          <p:cNvPr id="363" name="TextBox 2"/>
          <p:cNvSpPr txBox="1"/>
          <p:nvPr/>
        </p:nvSpPr>
        <p:spPr>
          <a:xfrm>
            <a:off x="731520" y="2209800"/>
            <a:ext cx="6790021" cy="358140"/>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r>
              <a:t>This is an art for both the guy and the girl.  Practice makes perfect.</a:t>
            </a:r>
          </a:p>
        </p:txBody>
      </p:sp>
      <p:pic>
        <p:nvPicPr>
          <p:cNvPr id="364" name="Picture 2" descr="Picture 2"/>
          <p:cNvPicPr>
            <a:picLocks noChangeAspect="1"/>
          </p:cNvPicPr>
          <p:nvPr/>
        </p:nvPicPr>
        <p:blipFill>
          <a:blip r:embed="rId2">
            <a:extLst/>
          </a:blip>
          <a:srcRect l="0" t="0" r="0" b="1"/>
          <a:stretch>
            <a:fillRect/>
          </a:stretch>
        </p:blipFill>
        <p:spPr>
          <a:xfrm>
            <a:off x="3733800" y="3605478"/>
            <a:ext cx="1676400" cy="135136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905" y="0"/>
                </a:moveTo>
                <a:cubicBezTo>
                  <a:pt x="1302" y="0"/>
                  <a:pt x="0" y="1615"/>
                  <a:pt x="0" y="3603"/>
                </a:cubicBezTo>
                <a:lnTo>
                  <a:pt x="0" y="18003"/>
                </a:lnTo>
                <a:cubicBezTo>
                  <a:pt x="0" y="19991"/>
                  <a:pt x="1302" y="21600"/>
                  <a:pt x="2905" y="21600"/>
                </a:cubicBezTo>
                <a:lnTo>
                  <a:pt x="18695" y="21600"/>
                </a:lnTo>
                <a:cubicBezTo>
                  <a:pt x="20298" y="21600"/>
                  <a:pt x="21600" y="19991"/>
                  <a:pt x="21600" y="18003"/>
                </a:cubicBezTo>
                <a:lnTo>
                  <a:pt x="21600" y="3603"/>
                </a:lnTo>
                <a:cubicBezTo>
                  <a:pt x="21600" y="1615"/>
                  <a:pt x="20298" y="0"/>
                  <a:pt x="18695" y="0"/>
                </a:cubicBezTo>
                <a:lnTo>
                  <a:pt x="2905" y="0"/>
                </a:lnTo>
                <a:close/>
              </a:path>
            </a:pathLst>
          </a:custGeom>
          <a:ln w="12700">
            <a:miter lim="400000"/>
          </a:ln>
          <a:effectLst>
            <a:outerShdw sx="100000" sy="100000" kx="0" ky="0" algn="b" rotWithShape="0" blurRad="76200" dist="38100" dir="7800000">
              <a:srgbClr val="000000">
                <a:alpha val="40000"/>
              </a:srgbClr>
            </a:outerShdw>
          </a:effectLst>
        </p:spPr>
      </p:pic>
    </p:spTree>
  </p:cSld>
  <p:clrMapOvr>
    <a:masterClrMapping/>
  </p:clrMapOvr>
  <p:transition xmlns:p14="http://schemas.microsoft.com/office/powerpoint/2010/main" spd="med" advClick="1"/>
</p:sld>
</file>

<file path=ppt/slides/slide5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366" name="Title 1"/>
          <p:cNvSpPr txBox="1"/>
          <p:nvPr>
            <p:ph type="title"/>
          </p:nvPr>
        </p:nvSpPr>
        <p:spPr>
          <a:prstGeom prst="rect">
            <a:avLst/>
          </a:prstGeom>
        </p:spPr>
        <p:txBody>
          <a:bodyPr/>
          <a:lstStyle>
            <a:lvl1pPr defTabSz="850391">
              <a:defRPr sz="3348"/>
            </a:lvl1pPr>
          </a:lstStyle>
          <a:p>
            <a:pPr/>
            <a:r>
              <a:t>What has your family taught you about meal-time etiquette?</a:t>
            </a:r>
          </a:p>
        </p:txBody>
      </p:sp>
    </p:spTree>
  </p:cSld>
  <p:clrMapOvr>
    <a:masterClrMapping/>
  </p:clrMapOvr>
  <p:transition xmlns:p14="http://schemas.microsoft.com/office/powerpoint/2010/main" spd="med" advClick="1"/>
</p:sld>
</file>

<file path=ppt/slides/slide5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8" name="Title 1"/>
          <p:cNvSpPr txBox="1"/>
          <p:nvPr>
            <p:ph type="title"/>
          </p:nvPr>
        </p:nvSpPr>
        <p:spPr>
          <a:prstGeom prst="rect">
            <a:avLst/>
          </a:prstGeom>
        </p:spPr>
        <p:txBody>
          <a:bodyPr/>
          <a:lstStyle/>
          <a:p>
            <a:pPr/>
            <a:r>
              <a:t>Proper mealtime behaviour</a:t>
            </a:r>
          </a:p>
        </p:txBody>
      </p:sp>
      <p:sp>
        <p:nvSpPr>
          <p:cNvPr id="369" name="Content Placeholder 2"/>
          <p:cNvSpPr txBox="1"/>
          <p:nvPr>
            <p:ph type="body" idx="1"/>
          </p:nvPr>
        </p:nvSpPr>
        <p:spPr>
          <a:prstGeom prst="rect">
            <a:avLst/>
          </a:prstGeom>
        </p:spPr>
        <p:txBody>
          <a:bodyPr/>
          <a:lstStyle/>
          <a:p>
            <a:pPr marL="365760" indent="-256032">
              <a:lnSpc>
                <a:spcPct val="80000"/>
              </a:lnSpc>
              <a:defRPr sz="1900"/>
            </a:pPr>
            <a:r>
              <a:t>Chew with your mouth closed.</a:t>
            </a:r>
          </a:p>
          <a:p>
            <a:pPr marL="365760" indent="-256032">
              <a:lnSpc>
                <a:spcPct val="80000"/>
              </a:lnSpc>
              <a:defRPr sz="1900"/>
            </a:pPr>
            <a:r>
              <a:t>Do not talk at an excessively loud volume.</a:t>
            </a:r>
          </a:p>
          <a:p>
            <a:pPr marL="365760" indent="-256032">
              <a:lnSpc>
                <a:spcPct val="80000"/>
              </a:lnSpc>
              <a:defRPr sz="1900"/>
            </a:pPr>
            <a:r>
              <a:t>Refrain from coughing, sneezing or blowing nose at the table.</a:t>
            </a:r>
          </a:p>
          <a:p>
            <a:pPr marL="365760" indent="-256032">
              <a:lnSpc>
                <a:spcPct val="80000"/>
              </a:lnSpc>
              <a:defRPr sz="1900"/>
            </a:pPr>
            <a:r>
              <a:t>Never tilt back your chair while at the table, or at any other time.</a:t>
            </a:r>
          </a:p>
          <a:p>
            <a:pPr marL="365760" indent="-256032">
              <a:lnSpc>
                <a:spcPct val="80000"/>
              </a:lnSpc>
              <a:defRPr sz="1900"/>
            </a:pPr>
            <a:r>
              <a:t>Do not make unbecoming noises while eating.</a:t>
            </a:r>
          </a:p>
          <a:p>
            <a:pPr marL="365760" indent="-256032">
              <a:lnSpc>
                <a:spcPct val="80000"/>
              </a:lnSpc>
              <a:defRPr sz="1900"/>
            </a:pPr>
            <a:r>
              <a:t>Do not play with food or table utensils.</a:t>
            </a:r>
          </a:p>
          <a:p>
            <a:pPr marL="365760" indent="-256032">
              <a:lnSpc>
                <a:spcPct val="80000"/>
              </a:lnSpc>
              <a:defRPr sz="1900"/>
            </a:pPr>
            <a:r>
              <a:t>Do not single out or chastise someone who has shown poor table manners.</a:t>
            </a:r>
          </a:p>
          <a:p>
            <a:pPr marL="365760" indent="-256032">
              <a:lnSpc>
                <a:spcPct val="80000"/>
              </a:lnSpc>
              <a:defRPr sz="1900"/>
            </a:pPr>
            <a:r>
              <a:t>Do not put your elbows on the table or slouch. It is acceptable, however, to rest forearms, up to the elbow, on the table.</a:t>
            </a:r>
          </a:p>
          <a:p>
            <a:pPr marL="365760" indent="-256032">
              <a:lnSpc>
                <a:spcPct val="80000"/>
              </a:lnSpc>
              <a:defRPr sz="1900"/>
            </a:pPr>
            <a:r>
              <a:t>Always ask the host or hostess to be excused before leaving the table.</a:t>
            </a:r>
          </a:p>
          <a:p>
            <a:pPr marL="365760" indent="-256032">
              <a:lnSpc>
                <a:spcPct val="80000"/>
              </a:lnSpc>
              <a:defRPr sz="1900"/>
            </a:pPr>
            <a:r>
              <a:t>Do not stare at anyone while he or she is eating.</a:t>
            </a:r>
          </a:p>
          <a:p>
            <a:pPr marL="365760" indent="-256032">
              <a:lnSpc>
                <a:spcPct val="80000"/>
              </a:lnSpc>
              <a:defRPr sz="1900"/>
            </a:pPr>
            <a:r>
              <a:t>Never talk on your phone at the table. If urgent, ask host or hostess to be excused, and go outside. Apologise after returning.</a:t>
            </a:r>
          </a:p>
        </p:txBody>
      </p:sp>
    </p:spTree>
  </p:cSld>
  <p:clrMapOvr>
    <a:masterClrMapping/>
  </p:clrMapOvr>
  <p:transition xmlns:p14="http://schemas.microsoft.com/office/powerpoint/2010/main" spd="med" advClick="1"/>
</p:sld>
</file>

<file path=ppt/slides/slide5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1" name="Title 1"/>
          <p:cNvSpPr txBox="1"/>
          <p:nvPr>
            <p:ph type="title"/>
          </p:nvPr>
        </p:nvSpPr>
        <p:spPr>
          <a:xfrm>
            <a:off x="381000" y="609600"/>
            <a:ext cx="8229600" cy="1066800"/>
          </a:xfrm>
          <a:prstGeom prst="rect">
            <a:avLst/>
          </a:prstGeom>
        </p:spPr>
        <p:txBody>
          <a:bodyPr/>
          <a:lstStyle/>
          <a:p>
            <a:pPr/>
            <a:r>
              <a:t>Proper mealtime behaviour</a:t>
            </a:r>
          </a:p>
        </p:txBody>
      </p:sp>
      <p:sp>
        <p:nvSpPr>
          <p:cNvPr id="372" name="Content Placeholder 2"/>
          <p:cNvSpPr txBox="1"/>
          <p:nvPr>
            <p:ph type="body" idx="1"/>
          </p:nvPr>
        </p:nvSpPr>
        <p:spPr>
          <a:xfrm>
            <a:off x="457200" y="1524000"/>
            <a:ext cx="8229600" cy="5050536"/>
          </a:xfrm>
          <a:prstGeom prst="rect">
            <a:avLst/>
          </a:prstGeom>
        </p:spPr>
        <p:txBody>
          <a:bodyPr/>
          <a:lstStyle/>
          <a:p>
            <a:pPr marL="365760" indent="-256032">
              <a:lnSpc>
                <a:spcPct val="80000"/>
              </a:lnSpc>
              <a:defRPr sz="1900"/>
            </a:pPr>
            <a:r>
              <a:t>A prayer or 'blessing' may be customary in some families, and the guests should join in even if they are not religious or do not follow the same religion. Most prayers are made by the host before the meal is eaten. Instead or in addition, a 'toast' may be offered.</a:t>
            </a:r>
          </a:p>
          <a:p>
            <a:pPr marL="365760" indent="-256032">
              <a:lnSpc>
                <a:spcPct val="80000"/>
              </a:lnSpc>
              <a:defRPr sz="1900"/>
            </a:pPr>
            <a:r>
              <a:t>Do not start eating until (a) every person is served or (b) those who have not been served request that you begin without waiting. At more formal occasions all diners will wait to begin until the hostess or host lifts a fork or spoon.</a:t>
            </a:r>
          </a:p>
          <a:p>
            <a:pPr marL="365760" indent="-256032">
              <a:lnSpc>
                <a:spcPct val="80000"/>
              </a:lnSpc>
              <a:defRPr sz="1900"/>
            </a:pPr>
            <a:r>
              <a:t>When a dish is presented 'family style', the food is served to one's plate and then passed on to the next person. Put the food on your left, take some and pass to the person next to you.</a:t>
            </a:r>
          </a:p>
          <a:p>
            <a:pPr marL="365760" indent="-256032">
              <a:lnSpc>
                <a:spcPct val="80000"/>
              </a:lnSpc>
              <a:defRPr sz="1900"/>
            </a:pPr>
            <a:r>
              <a:t>When serving, serve from the left and pick up the dish from the right. Beverages are both served and removed from the right.</a:t>
            </a:r>
          </a:p>
          <a:p>
            <a:pPr marL="365760" indent="-256032">
              <a:lnSpc>
                <a:spcPct val="80000"/>
              </a:lnSpc>
              <a:defRPr sz="1900"/>
            </a:pPr>
            <a:r>
              <a:t>Eat soup noiselessly and with the side of the spoon.</a:t>
            </a:r>
          </a:p>
          <a:p>
            <a:pPr marL="365760" indent="-256032">
              <a:lnSpc>
                <a:spcPct val="80000"/>
              </a:lnSpc>
              <a:defRPr sz="1900"/>
            </a:pPr>
            <a:r>
              <a:t>Hot drinks should never be poured into the saucer to cool but should be sipped from the cup. Alternatively, ice may be used to cool them.</a:t>
            </a:r>
          </a:p>
          <a:p>
            <a:pPr marL="365760" indent="-256032">
              <a:lnSpc>
                <a:spcPct val="80000"/>
              </a:lnSpc>
              <a:defRPr sz="1900"/>
            </a:pPr>
            <a:r>
              <a:t>Seasoning ones meal prior to tasting can be considered rude and may insult the chef.</a:t>
            </a:r>
          </a:p>
        </p:txBody>
      </p:sp>
    </p:spTree>
  </p:cSld>
  <p:clrMapOvr>
    <a:masterClrMapping/>
  </p:clrMapOvr>
  <p:transition xmlns:p14="http://schemas.microsoft.com/office/powerpoint/2010/main" spd="med" advClick="1"/>
</p:sld>
</file>

<file path=ppt/slides/slide5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4" name="Title 1"/>
          <p:cNvSpPr txBox="1"/>
          <p:nvPr>
            <p:ph type="title"/>
          </p:nvPr>
        </p:nvSpPr>
        <p:spPr>
          <a:xfrm>
            <a:off x="381000" y="609600"/>
            <a:ext cx="8229600" cy="1066800"/>
          </a:xfrm>
          <a:prstGeom prst="rect">
            <a:avLst/>
          </a:prstGeom>
        </p:spPr>
        <p:txBody>
          <a:bodyPr/>
          <a:lstStyle/>
          <a:p>
            <a:pPr/>
            <a:r>
              <a:t>Proper mealtime behaviour</a:t>
            </a:r>
          </a:p>
        </p:txBody>
      </p:sp>
      <p:sp>
        <p:nvSpPr>
          <p:cNvPr id="375" name="Content Placeholder 2"/>
          <p:cNvSpPr txBox="1"/>
          <p:nvPr>
            <p:ph type="body" idx="1"/>
          </p:nvPr>
        </p:nvSpPr>
        <p:spPr>
          <a:xfrm>
            <a:off x="457200" y="1752600"/>
            <a:ext cx="8229600" cy="3297936"/>
          </a:xfrm>
          <a:prstGeom prst="rect">
            <a:avLst/>
          </a:prstGeom>
        </p:spPr>
        <p:txBody>
          <a:bodyPr/>
          <a:lstStyle/>
          <a:p>
            <a:pPr>
              <a:lnSpc>
                <a:spcPct val="80000"/>
              </a:lnSpc>
              <a:defRPr sz="2500"/>
            </a:pPr>
            <a:r>
              <a:t>It is acceptable in most places TO NOT finish all of the food on your plate.</a:t>
            </a:r>
          </a:p>
          <a:p>
            <a:pPr>
              <a:lnSpc>
                <a:spcPct val="80000"/>
              </a:lnSpc>
              <a:defRPr sz="2500"/>
            </a:pPr>
            <a:r>
              <a:t>When finished with your meal, place your knife and fork with handles at the 4 o'clock position and the tines of the fork down to signal to the server you are done.</a:t>
            </a:r>
          </a:p>
          <a:p>
            <a:pPr>
              <a:lnSpc>
                <a:spcPct val="80000"/>
              </a:lnSpc>
              <a:defRPr sz="2500"/>
            </a:pPr>
            <a:r>
              <a:t>Except in a public restaurant, DO NOT ask to take some of your uneaten food away from the meal after it ends, and never when attending a formal dinner.</a:t>
            </a:r>
          </a:p>
        </p:txBody>
      </p:sp>
    </p:spTree>
  </p:cSld>
  <p:clrMapOvr>
    <a:masterClrMapping/>
  </p:clrMapOvr>
  <p:transition xmlns:p14="http://schemas.microsoft.com/office/powerpoint/2010/main" spd="med" advClick="1"/>
</p:sld>
</file>

<file path=ppt/slides/slide5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7" name="Title 1"/>
          <p:cNvSpPr txBox="1"/>
          <p:nvPr>
            <p:ph type="title"/>
          </p:nvPr>
        </p:nvSpPr>
        <p:spPr>
          <a:xfrm>
            <a:off x="189779" y="762000"/>
            <a:ext cx="8620784" cy="1447800"/>
          </a:xfrm>
          <a:prstGeom prst="rect">
            <a:avLst/>
          </a:prstGeom>
        </p:spPr>
        <p:txBody>
          <a:bodyPr/>
          <a:lstStyle>
            <a:lvl1pPr>
              <a:defRPr sz="3600"/>
            </a:lvl1pPr>
          </a:lstStyle>
          <a:p>
            <a:pPr/>
            <a:r>
              <a:t>How can you overcome self-consciousness and social embarrassment</a:t>
            </a:r>
          </a:p>
        </p:txBody>
      </p:sp>
      <p:sp>
        <p:nvSpPr>
          <p:cNvPr id="378" name="Content Placeholder 2"/>
          <p:cNvSpPr txBox="1"/>
          <p:nvPr>
            <p:ph type="body" idx="1"/>
          </p:nvPr>
        </p:nvSpPr>
        <p:spPr>
          <a:xfrm>
            <a:off x="457200" y="2590800"/>
            <a:ext cx="8229600" cy="3983736"/>
          </a:xfrm>
          <a:prstGeom prst="rect">
            <a:avLst/>
          </a:prstGeom>
        </p:spPr>
        <p:txBody>
          <a:bodyPr/>
          <a:lstStyle/>
          <a:p>
            <a:pPr>
              <a:lnSpc>
                <a:spcPct val="80000"/>
              </a:lnSpc>
              <a:defRPr sz="2500"/>
            </a:pPr>
            <a:r>
              <a:t>Christ died for you</a:t>
            </a:r>
          </a:p>
          <a:p>
            <a:pPr>
              <a:lnSpc>
                <a:spcPct val="80000"/>
              </a:lnSpc>
              <a:defRPr sz="2500"/>
            </a:pPr>
            <a:r>
              <a:t>Make sure your hair is clean and combed.</a:t>
            </a:r>
          </a:p>
          <a:p>
            <a:pPr>
              <a:lnSpc>
                <a:spcPct val="80000"/>
              </a:lnSpc>
              <a:defRPr sz="2500"/>
            </a:pPr>
            <a:r>
              <a:t>Make sure your face and body are clean</a:t>
            </a:r>
          </a:p>
          <a:p>
            <a:pPr>
              <a:lnSpc>
                <a:spcPct val="80000"/>
              </a:lnSpc>
              <a:defRPr sz="2500"/>
            </a:pPr>
            <a:r>
              <a:t>Wear deodorant/antiperspirant.</a:t>
            </a:r>
          </a:p>
          <a:p>
            <a:pPr>
              <a:lnSpc>
                <a:spcPct val="80000"/>
              </a:lnSpc>
              <a:defRPr sz="2500"/>
            </a:pPr>
            <a:r>
              <a:t>Brush your teeth and have a breath mint or sugar-free gum</a:t>
            </a:r>
          </a:p>
          <a:p>
            <a:pPr>
              <a:lnSpc>
                <a:spcPct val="80000"/>
              </a:lnSpc>
              <a:defRPr sz="2500"/>
            </a:pPr>
            <a:r>
              <a:t>You are not the only self-conscious person</a:t>
            </a:r>
          </a:p>
          <a:p>
            <a:pPr>
              <a:lnSpc>
                <a:spcPct val="80000"/>
              </a:lnSpc>
              <a:defRPr sz="2500"/>
            </a:pPr>
            <a:r>
              <a:t>People are unlikely to be focusing on </a:t>
            </a:r>
            <a:r>
              <a:rPr i="1"/>
              <a:t>you</a:t>
            </a:r>
          </a:p>
          <a:p>
            <a:pPr>
              <a:lnSpc>
                <a:spcPct val="80000"/>
              </a:lnSpc>
              <a:defRPr sz="2500"/>
            </a:pPr>
            <a:r>
              <a:t>Admit your mistakes</a:t>
            </a:r>
          </a:p>
          <a:p>
            <a:pPr>
              <a:lnSpc>
                <a:spcPct val="80000"/>
              </a:lnSpc>
              <a:defRPr sz="2500"/>
            </a:pPr>
            <a:r>
              <a:t>Admit your embarrassment</a:t>
            </a:r>
          </a:p>
          <a:p>
            <a:pPr>
              <a:lnSpc>
                <a:spcPct val="80000"/>
              </a:lnSpc>
              <a:defRPr sz="2500"/>
            </a:pPr>
            <a:r>
              <a:t>A little humour goes a long way</a:t>
            </a:r>
          </a:p>
        </p:txBody>
      </p:sp>
    </p:spTree>
  </p:cSld>
  <p:clrMapOvr>
    <a:masterClrMapping/>
  </p:clrMapOvr>
  <p:transition xmlns:p14="http://schemas.microsoft.com/office/powerpoint/2010/main" spd="med" advClick="1"/>
</p:sld>
</file>

<file path=ppt/slides/slide5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380" name="Title 1"/>
          <p:cNvSpPr txBox="1"/>
          <p:nvPr>
            <p:ph type="ctrTitle"/>
          </p:nvPr>
        </p:nvSpPr>
        <p:spPr>
          <a:prstGeom prst="rect">
            <a:avLst/>
          </a:prstGeom>
        </p:spPr>
        <p:txBody>
          <a:bodyPr/>
          <a:lstStyle/>
          <a:p>
            <a:pPr/>
            <a:r>
              <a:t>Dress Your Best</a:t>
            </a:r>
          </a:p>
        </p:txBody>
      </p:sp>
      <p:sp>
        <p:nvSpPr>
          <p:cNvPr id="381" name="Subtitle 2"/>
          <p:cNvSpPr txBox="1"/>
          <p:nvPr>
            <p:ph type="subTitle" sz="quarter" idx="1"/>
          </p:nvPr>
        </p:nvSpPr>
        <p:spPr>
          <a:prstGeom prst="rect">
            <a:avLst/>
          </a:prstGeom>
        </p:spPr>
        <p:txBody>
          <a:bodyPr/>
          <a:lstStyle/>
          <a:p>
            <a:pPr/>
            <a:r>
              <a:t>Finding your style</a:t>
            </a:r>
          </a:p>
        </p:txBody>
      </p:sp>
    </p:spTree>
  </p:cSld>
  <p:clrMapOvr>
    <a:masterClrMapping/>
  </p:clrMapOvr>
  <p:transition xmlns:p14="http://schemas.microsoft.com/office/powerpoint/2010/main" spd="med" advClick="1"/>
</p:sld>
</file>

<file path=ppt/slides/slide5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383" name="Title 1"/>
          <p:cNvSpPr txBox="1"/>
          <p:nvPr>
            <p:ph type="title"/>
          </p:nvPr>
        </p:nvSpPr>
        <p:spPr>
          <a:xfrm>
            <a:off x="4620090" y="516772"/>
            <a:ext cx="4222034" cy="1424883"/>
          </a:xfrm>
          <a:prstGeom prst="rect">
            <a:avLst/>
          </a:prstGeom>
        </p:spPr>
        <p:txBody>
          <a:bodyPr/>
          <a:lstStyle>
            <a:lvl1pPr algn="ctr"/>
          </a:lstStyle>
          <a:p>
            <a:pPr/>
            <a:r>
              <a:t>Dressing for your Body Type</a:t>
            </a:r>
          </a:p>
        </p:txBody>
      </p:sp>
      <p:sp>
        <p:nvSpPr>
          <p:cNvPr id="384" name="TextBox 4"/>
          <p:cNvSpPr txBox="1"/>
          <p:nvPr/>
        </p:nvSpPr>
        <p:spPr>
          <a:xfrm>
            <a:off x="426719" y="4808259"/>
            <a:ext cx="8290561" cy="910591"/>
          </a:xfrm>
          <a:prstGeom prst="rect">
            <a:avLst/>
          </a:prstGeom>
          <a:solidFill>
            <a:schemeClr val="accent2"/>
          </a:solidFill>
          <a:ln w="19050">
            <a:solidFill>
              <a:srgbClr val="315D62"/>
            </a:solidFill>
          </a:ln>
          <a:effectLst>
            <a:outerShdw sx="100000" sy="100000" kx="0" ky="0" algn="b" rotWithShape="0" blurRad="50800" dist="25400" dir="5400000">
              <a:srgbClr val="000000">
                <a:alpha val="45000"/>
              </a:srgbClr>
            </a:outerShdw>
          </a:effectLst>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defRPr>
            </a:pPr>
            <a:r>
              <a:t>Skinny?  Add bulk with pockets, horizontal stripes, patterns, and thicker fabric</a:t>
            </a:r>
          </a:p>
          <a:p>
            <a:pPr algn="ctr">
              <a:defRPr>
                <a:solidFill>
                  <a:srgbClr val="FFFFFF"/>
                </a:solidFill>
              </a:defRPr>
            </a:pPr>
            <a:r>
              <a:t>Short?  Add height with well fitted pants and V necks.  Wear shorter jackets.</a:t>
            </a:r>
          </a:p>
          <a:p>
            <a:pPr algn="ctr">
              <a:defRPr>
                <a:solidFill>
                  <a:srgbClr val="FFFFFF"/>
                </a:solidFill>
              </a:defRPr>
            </a:pPr>
            <a:r>
              <a:t>Stocky?  Less bulk with straight pants, mid fit raise, sleek shirts &amp; shoes</a:t>
            </a:r>
          </a:p>
        </p:txBody>
      </p:sp>
      <p:grpSp>
        <p:nvGrpSpPr>
          <p:cNvPr id="387" name="Picture 2"/>
          <p:cNvGrpSpPr/>
          <p:nvPr/>
        </p:nvGrpSpPr>
        <p:grpSpPr>
          <a:xfrm>
            <a:off x="4719070" y="2058709"/>
            <a:ext cx="3996798" cy="2341874"/>
            <a:chOff x="0" y="0"/>
            <a:chExt cx="3996796" cy="2341872"/>
          </a:xfrm>
        </p:grpSpPr>
        <p:sp>
          <p:nvSpPr>
            <p:cNvPr id="385" name="Shape"/>
            <p:cNvSpPr/>
            <p:nvPr/>
          </p:nvSpPr>
          <p:spPr>
            <a:xfrm>
              <a:off x="-1" y="-1"/>
              <a:ext cx="3996798" cy="234187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856"/>
                  </a:moveTo>
                  <a:lnTo>
                    <a:pt x="0" y="1856"/>
                  </a:lnTo>
                  <a:cubicBezTo>
                    <a:pt x="0" y="831"/>
                    <a:pt x="487" y="0"/>
                    <a:pt x="1088" y="0"/>
                  </a:cubicBezTo>
                  <a:lnTo>
                    <a:pt x="20512" y="0"/>
                  </a:lnTo>
                  <a:lnTo>
                    <a:pt x="20512" y="0"/>
                  </a:lnTo>
                  <a:cubicBezTo>
                    <a:pt x="21113" y="0"/>
                    <a:pt x="21600" y="831"/>
                    <a:pt x="21600" y="1856"/>
                  </a:cubicBezTo>
                  <a:lnTo>
                    <a:pt x="21600" y="19744"/>
                  </a:lnTo>
                  <a:lnTo>
                    <a:pt x="21600" y="19744"/>
                  </a:lnTo>
                  <a:cubicBezTo>
                    <a:pt x="21600" y="20769"/>
                    <a:pt x="21113" y="21600"/>
                    <a:pt x="20512" y="21600"/>
                  </a:cubicBezTo>
                  <a:lnTo>
                    <a:pt x="1088" y="21600"/>
                  </a:lnTo>
                  <a:lnTo>
                    <a:pt x="1088" y="21600"/>
                  </a:lnTo>
                  <a:cubicBezTo>
                    <a:pt x="487" y="21600"/>
                    <a:pt x="0" y="20769"/>
                    <a:pt x="0" y="19744"/>
                  </a:cubicBezTo>
                  <a:close/>
                </a:path>
              </a:pathLst>
            </a:custGeom>
            <a:solidFill>
              <a:srgbClr val="EDEDED"/>
            </a:solidFill>
            <a:ln w="12700" cap="flat">
              <a:noFill/>
              <a:miter lim="400000"/>
            </a:ln>
            <a:effectLst/>
          </p:spPr>
          <p:txBody>
            <a:bodyPr wrap="square" lIns="45719" tIns="45719" rIns="45719" bIns="45719" numCol="1" anchor="ctr">
              <a:noAutofit/>
            </a:bodyPr>
            <a:lstStyle/>
            <a:p>
              <a:pPr/>
            </a:p>
          </p:txBody>
        </p:sp>
        <p:pic>
          <p:nvPicPr>
            <p:cNvPr id="386" name="image88.jpeg" descr="image88.jpeg"/>
            <p:cNvPicPr>
              <a:picLocks noChangeAspect="1"/>
            </p:cNvPicPr>
            <p:nvPr/>
          </p:nvPicPr>
          <p:blipFill>
            <a:blip r:embed="rId2">
              <a:extLst/>
            </a:blip>
            <a:srcRect l="0" t="0" r="0" b="0"/>
            <a:stretch>
              <a:fillRect/>
            </a:stretch>
          </p:blipFill>
          <p:spPr>
            <a:xfrm>
              <a:off x="0" y="0"/>
              <a:ext cx="3996797" cy="234187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87" y="0"/>
                  </a:moveTo>
                  <a:cubicBezTo>
                    <a:pt x="487" y="0"/>
                    <a:pt x="0" y="831"/>
                    <a:pt x="0" y="1856"/>
                  </a:cubicBezTo>
                  <a:lnTo>
                    <a:pt x="0" y="19744"/>
                  </a:lnTo>
                  <a:cubicBezTo>
                    <a:pt x="0" y="20769"/>
                    <a:pt x="487" y="21600"/>
                    <a:pt x="1087" y="21600"/>
                  </a:cubicBezTo>
                  <a:lnTo>
                    <a:pt x="20513" y="21600"/>
                  </a:lnTo>
                  <a:cubicBezTo>
                    <a:pt x="21113" y="21600"/>
                    <a:pt x="21600" y="20769"/>
                    <a:pt x="21600" y="19744"/>
                  </a:cubicBezTo>
                  <a:lnTo>
                    <a:pt x="21600" y="1856"/>
                  </a:lnTo>
                  <a:cubicBezTo>
                    <a:pt x="21600" y="831"/>
                    <a:pt x="21113" y="0"/>
                    <a:pt x="20513" y="0"/>
                  </a:cubicBezTo>
                  <a:lnTo>
                    <a:pt x="1087" y="0"/>
                  </a:lnTo>
                  <a:close/>
                </a:path>
              </a:pathLst>
            </a:custGeom>
            <a:ln w="12700" cap="flat">
              <a:noFill/>
              <a:miter lim="400000"/>
            </a:ln>
            <a:effectLst>
              <a:reflection blurRad="0" stA="38000" stPos="0" endA="0" endPos="40000" dist="0" dir="5400000" fadeDir="5400000" sx="100000" sy="-100000" kx="0" ky="0" algn="bl" rotWithShape="0"/>
            </a:effectLst>
          </p:spPr>
        </p:pic>
      </p:grpSp>
      <p:pic>
        <p:nvPicPr>
          <p:cNvPr id="388" name="0c6d8c40baab4599f7b4b14736ab7e3f.jpeg" descr="0c6d8c40baab4599f7b4b14736ab7e3f.jpeg"/>
          <p:cNvPicPr>
            <a:picLocks noChangeAspect="1"/>
          </p:cNvPicPr>
          <p:nvPr/>
        </p:nvPicPr>
        <p:blipFill>
          <a:blip r:embed="rId3">
            <a:extLst/>
          </a:blip>
          <a:stretch>
            <a:fillRect/>
          </a:stretch>
        </p:blipFill>
        <p:spPr>
          <a:xfrm>
            <a:off x="541231" y="485614"/>
            <a:ext cx="3897231" cy="2922923"/>
          </a:xfrm>
          <a:prstGeom prst="rect">
            <a:avLst/>
          </a:prstGeom>
          <a:ln w="12700">
            <a:miter lim="400000"/>
          </a:ln>
        </p:spPr>
      </p:pic>
    </p:spTree>
  </p:cSld>
  <p:clrMapOvr>
    <a:masterClrMapping/>
  </p:clrMapOvr>
  <p:transition xmlns:p14="http://schemas.microsoft.com/office/powerpoint/2010/main" spd="med" advClick="1"/>
</p:sld>
</file>

<file path=ppt/slides/slide5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390" name="Title 1"/>
          <p:cNvSpPr txBox="1"/>
          <p:nvPr>
            <p:ph type="title"/>
          </p:nvPr>
        </p:nvSpPr>
        <p:spPr>
          <a:xfrm>
            <a:off x="381000" y="609600"/>
            <a:ext cx="8229600" cy="1069848"/>
          </a:xfrm>
          <a:prstGeom prst="rect">
            <a:avLst/>
          </a:prstGeom>
        </p:spPr>
        <p:txBody>
          <a:bodyPr/>
          <a:lstStyle/>
          <a:p>
            <a:pPr/>
            <a:r>
              <a:t>Choosing jeans for your body type</a:t>
            </a:r>
          </a:p>
        </p:txBody>
      </p:sp>
      <p:pic>
        <p:nvPicPr>
          <p:cNvPr id="391" name="wk18_bbb_blog_header.jpg" descr="wk18_bbb_blog_header.jpg"/>
          <p:cNvPicPr>
            <a:picLocks noChangeAspect="1"/>
          </p:cNvPicPr>
          <p:nvPr/>
        </p:nvPicPr>
        <p:blipFill>
          <a:blip r:embed="rId2">
            <a:extLst/>
          </a:blip>
          <a:stretch>
            <a:fillRect/>
          </a:stretch>
        </p:blipFill>
        <p:spPr>
          <a:xfrm>
            <a:off x="1120096" y="1978386"/>
            <a:ext cx="6751408" cy="3645760"/>
          </a:xfrm>
          <a:prstGeom prst="rect">
            <a:avLst/>
          </a:prstGeom>
          <a:ln w="12700">
            <a:miter lim="400000"/>
          </a:ln>
        </p:spPr>
      </p:pic>
    </p:spTree>
  </p:cSld>
  <p:clrMapOvr>
    <a:masterClrMapping/>
  </p:clrMapOvr>
  <p:transition xmlns:p14="http://schemas.microsoft.com/office/powerpoint/2010/main" spd="med" advClick="1"/>
</p:sld>
</file>

<file path=ppt/slides/slide5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393" name="Title 1"/>
          <p:cNvSpPr txBox="1"/>
          <p:nvPr>
            <p:ph type="title"/>
          </p:nvPr>
        </p:nvSpPr>
        <p:spPr>
          <a:xfrm>
            <a:off x="264429" y="353996"/>
            <a:ext cx="2971801" cy="2286001"/>
          </a:xfrm>
          <a:prstGeom prst="rect">
            <a:avLst/>
          </a:prstGeom>
        </p:spPr>
        <p:txBody>
          <a:bodyPr/>
          <a:lstStyle/>
          <a:p>
            <a:pPr>
              <a:defRPr sz="3600"/>
            </a:pPr>
            <a:r>
              <a:t>5 dresses for </a:t>
            </a:r>
            <a:br/>
            <a:r>
              <a:t>5 body types</a:t>
            </a:r>
          </a:p>
        </p:txBody>
      </p:sp>
      <p:sp>
        <p:nvSpPr>
          <p:cNvPr id="394" name="TextBox 3"/>
          <p:cNvSpPr txBox="1"/>
          <p:nvPr/>
        </p:nvSpPr>
        <p:spPr>
          <a:xfrm>
            <a:off x="481890" y="4864526"/>
            <a:ext cx="7929561" cy="3581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r>
              <a:t>Accentuate  the smaller body parts, drawing attention away from ‘bulky’ areas</a:t>
            </a:r>
          </a:p>
        </p:txBody>
      </p:sp>
      <p:grpSp>
        <p:nvGrpSpPr>
          <p:cNvPr id="397" name="Picture 2"/>
          <p:cNvGrpSpPr/>
          <p:nvPr/>
        </p:nvGrpSpPr>
        <p:grpSpPr>
          <a:xfrm>
            <a:off x="2743199" y="2218271"/>
            <a:ext cx="3657601" cy="2057402"/>
            <a:chOff x="0" y="0"/>
            <a:chExt cx="3657600" cy="2057400"/>
          </a:xfrm>
        </p:grpSpPr>
        <p:sp>
          <p:nvSpPr>
            <p:cNvPr id="395" name="Shape"/>
            <p:cNvSpPr/>
            <p:nvPr/>
          </p:nvSpPr>
          <p:spPr>
            <a:xfrm>
              <a:off x="-1" y="-1"/>
              <a:ext cx="3657601" cy="20574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856"/>
                  </a:moveTo>
                  <a:lnTo>
                    <a:pt x="0" y="1856"/>
                  </a:lnTo>
                  <a:cubicBezTo>
                    <a:pt x="0" y="831"/>
                    <a:pt x="467" y="0"/>
                    <a:pt x="1044" y="0"/>
                  </a:cubicBezTo>
                  <a:lnTo>
                    <a:pt x="20556" y="0"/>
                  </a:lnTo>
                  <a:lnTo>
                    <a:pt x="20556" y="0"/>
                  </a:lnTo>
                  <a:cubicBezTo>
                    <a:pt x="21133" y="0"/>
                    <a:pt x="21600" y="831"/>
                    <a:pt x="21600" y="1856"/>
                  </a:cubicBezTo>
                  <a:lnTo>
                    <a:pt x="21600" y="19744"/>
                  </a:lnTo>
                  <a:lnTo>
                    <a:pt x="21600" y="19744"/>
                  </a:lnTo>
                  <a:cubicBezTo>
                    <a:pt x="21600" y="20769"/>
                    <a:pt x="21133" y="21600"/>
                    <a:pt x="20556" y="21600"/>
                  </a:cubicBezTo>
                  <a:lnTo>
                    <a:pt x="1044" y="21600"/>
                  </a:lnTo>
                  <a:lnTo>
                    <a:pt x="1044" y="21600"/>
                  </a:lnTo>
                  <a:cubicBezTo>
                    <a:pt x="467" y="21600"/>
                    <a:pt x="0" y="20769"/>
                    <a:pt x="0" y="19744"/>
                  </a:cubicBezTo>
                  <a:close/>
                </a:path>
              </a:pathLst>
            </a:custGeom>
            <a:solidFill>
              <a:srgbClr val="EDEDED"/>
            </a:solidFill>
            <a:ln w="12700" cap="flat">
              <a:noFill/>
              <a:miter lim="400000"/>
            </a:ln>
            <a:effectLst/>
          </p:spPr>
          <p:txBody>
            <a:bodyPr wrap="square" lIns="45719" tIns="45719" rIns="45719" bIns="45719" numCol="1" anchor="ctr">
              <a:noAutofit/>
            </a:bodyPr>
            <a:lstStyle/>
            <a:p>
              <a:pPr/>
            </a:p>
          </p:txBody>
        </p:sp>
        <p:pic>
          <p:nvPicPr>
            <p:cNvPr id="396" name="image89.jpeg" descr="image89.jpeg"/>
            <p:cNvPicPr>
              <a:picLocks noChangeAspect="1"/>
            </p:cNvPicPr>
            <p:nvPr/>
          </p:nvPicPr>
          <p:blipFill>
            <a:blip r:embed="rId2">
              <a:extLst/>
            </a:blip>
            <a:srcRect l="0" t="0" r="0" b="0"/>
            <a:stretch>
              <a:fillRect/>
            </a:stretch>
          </p:blipFill>
          <p:spPr>
            <a:xfrm>
              <a:off x="0" y="0"/>
              <a:ext cx="3657600" cy="20574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45" y="0"/>
                  </a:moveTo>
                  <a:cubicBezTo>
                    <a:pt x="469" y="0"/>
                    <a:pt x="0" y="833"/>
                    <a:pt x="0" y="1858"/>
                  </a:cubicBezTo>
                  <a:lnTo>
                    <a:pt x="0" y="19742"/>
                  </a:lnTo>
                  <a:cubicBezTo>
                    <a:pt x="0" y="20767"/>
                    <a:pt x="469" y="21600"/>
                    <a:pt x="1045" y="21600"/>
                  </a:cubicBezTo>
                  <a:lnTo>
                    <a:pt x="20555" y="21600"/>
                  </a:lnTo>
                  <a:cubicBezTo>
                    <a:pt x="21131" y="21600"/>
                    <a:pt x="21600" y="20767"/>
                    <a:pt x="21600" y="19742"/>
                  </a:cubicBezTo>
                  <a:lnTo>
                    <a:pt x="21600" y="1858"/>
                  </a:lnTo>
                  <a:cubicBezTo>
                    <a:pt x="21600" y="833"/>
                    <a:pt x="21131" y="0"/>
                    <a:pt x="20555" y="0"/>
                  </a:cubicBezTo>
                  <a:lnTo>
                    <a:pt x="1045" y="0"/>
                  </a:lnTo>
                  <a:close/>
                </a:path>
              </a:pathLst>
            </a:custGeom>
            <a:ln w="12700" cap="flat">
              <a:noFill/>
              <a:miter lim="400000"/>
            </a:ln>
            <a:effectLst>
              <a:reflection blurRad="0" stA="38000" stPos="0" endA="0" endPos="40000" dist="0" dir="5400000" fadeDir="5400000" sx="100000" sy="-100000" kx="0" ky="0" algn="bl" rotWithShape="0"/>
            </a:effectLst>
          </p:spPr>
        </p:pic>
      </p:grpSp>
    </p:spTree>
  </p:cSld>
  <p:clrMapOvr>
    <a:masterClrMapping/>
  </p:clrMapOvr>
  <p:transition xmlns:p14="http://schemas.microsoft.com/office/powerpoint/2010/main" spd="med" advClick="1"/>
</p:sld>
</file>

<file path=ppt/slides/slide6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pic>
        <p:nvPicPr>
          <p:cNvPr id="399" name="Picture 2" descr="Picture 2"/>
          <p:cNvPicPr>
            <a:picLocks noChangeAspect="1"/>
          </p:cNvPicPr>
          <p:nvPr>
            <p:ph type="pic" idx="13"/>
          </p:nvPr>
        </p:nvPicPr>
        <p:blipFill>
          <a:blip r:embed="rId2">
            <a:extLst/>
          </a:blip>
          <a:srcRect l="0" t="415" r="0" b="9586"/>
          <a:stretch>
            <a:fillRect/>
          </a:stretch>
        </p:blipFill>
        <p:spPr>
          <a:xfrm>
            <a:off x="3040459" y="571106"/>
            <a:ext cx="3063152" cy="3907582"/>
          </a:xfrm>
          <a:prstGeom prst="rect">
            <a:avLst/>
          </a:prstGeom>
          <a:ln w="12700">
            <a:noFill/>
            <a:miter lim="400000"/>
          </a:ln>
          <a:effectLst/>
        </p:spPr>
      </p:pic>
      <p:sp>
        <p:nvSpPr>
          <p:cNvPr id="400" name="TextBox 4"/>
          <p:cNvSpPr txBox="1"/>
          <p:nvPr/>
        </p:nvSpPr>
        <p:spPr>
          <a:xfrm>
            <a:off x="2007049" y="5029200"/>
            <a:ext cx="6253031" cy="6248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t>See more at:</a:t>
            </a:r>
          </a:p>
          <a:p>
            <a:pPr/>
            <a:r>
              <a:t>http://visual.ly/guide-womens-clothing-based-body-type</a:t>
            </a:r>
          </a:p>
        </p:txBody>
      </p:sp>
    </p:spTree>
  </p:cSld>
  <p:clrMapOvr>
    <a:masterClrMapping/>
  </p:clrMapOvr>
  <p:transition xmlns:p14="http://schemas.microsoft.com/office/powerpoint/2010/main" spd="med" advClick="1"/>
</p:sld>
</file>

<file path=ppt/slides/slide6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402" name="Title 1"/>
          <p:cNvSpPr txBox="1"/>
          <p:nvPr>
            <p:ph type="title"/>
          </p:nvPr>
        </p:nvSpPr>
        <p:spPr>
          <a:xfrm>
            <a:off x="1449637" y="689525"/>
            <a:ext cx="6244726" cy="1066801"/>
          </a:xfrm>
          <a:prstGeom prst="rect">
            <a:avLst/>
          </a:prstGeom>
        </p:spPr>
        <p:txBody>
          <a:bodyPr/>
          <a:lstStyle/>
          <a:p>
            <a:pPr/>
            <a:r>
              <a:t>Choose fashions for a body</a:t>
            </a:r>
          </a:p>
        </p:txBody>
      </p:sp>
      <p:sp>
        <p:nvSpPr>
          <p:cNvPr id="403" name="Content Placeholder 2"/>
          <p:cNvSpPr txBox="1"/>
          <p:nvPr>
            <p:ph type="body" sz="half" idx="1"/>
          </p:nvPr>
        </p:nvSpPr>
        <p:spPr>
          <a:xfrm>
            <a:off x="356272" y="1870208"/>
            <a:ext cx="4038601" cy="4525964"/>
          </a:xfrm>
          <a:prstGeom prst="rect">
            <a:avLst/>
          </a:prstGeom>
        </p:spPr>
        <p:txBody>
          <a:bodyPr/>
          <a:lstStyle/>
          <a:p>
            <a:pPr marL="0" indent="109728">
              <a:buSzTx/>
              <a:buNone/>
            </a:pPr>
            <a:r>
              <a:t>BOYS</a:t>
            </a:r>
          </a:p>
          <a:p>
            <a:pPr marL="0" indent="109728">
              <a:buSzTx/>
              <a:buNone/>
            </a:pPr>
          </a:p>
          <a:p>
            <a:pPr marL="0" indent="109728">
              <a:buSzTx/>
              <a:buNone/>
            </a:pPr>
            <a:r>
              <a:t>Choose fashions from a clothing advertisement that would look good on your body type.  Remember the pointers learned.</a:t>
            </a:r>
          </a:p>
          <a:p>
            <a:pPr marL="0" indent="109728">
              <a:buSzTx/>
              <a:buNone/>
            </a:pPr>
            <a:r>
              <a:t>OR</a:t>
            </a:r>
          </a:p>
          <a:p>
            <a:pPr marL="0" indent="109728">
              <a:buSzTx/>
              <a:buNone/>
            </a:pPr>
            <a:r>
              <a:t>Go online to the following site and dress the guy:</a:t>
            </a:r>
          </a:p>
          <a:p>
            <a:pPr marL="0" indent="109728">
              <a:buSzTx/>
              <a:buNone/>
              <a:defRPr>
                <a:solidFill>
                  <a:srgbClr val="0096FF"/>
                </a:solidFill>
              </a:defRPr>
            </a:pPr>
            <a:r>
              <a:rPr u="sng">
                <a:uFill>
                  <a:solidFill>
                    <a:srgbClr val="67AFBD"/>
                  </a:solidFill>
                </a:uFill>
                <a:hlinkClick r:id="rId2" invalidUrl="" action="" tgtFrame="" tooltip="" history="1" highlightClick="0" endSnd="0"/>
              </a:rPr>
              <a:t>http</a:t>
            </a:r>
            <a:r>
              <a:rPr u="sng">
                <a:uFill>
                  <a:solidFill>
                    <a:srgbClr val="67AFBD"/>
                  </a:solidFill>
                </a:uFill>
                <a:hlinkClick r:id="rId2" invalidUrl="" action="" tgtFrame="" tooltip="" history="1" highlightClick="0" endSnd="0"/>
              </a:rPr>
              <a:t>://</a:t>
            </a:r>
            <a:r>
              <a:rPr u="sng">
                <a:uFill>
                  <a:solidFill>
                    <a:srgbClr val="67AFBD"/>
                  </a:solidFill>
                </a:uFill>
                <a:hlinkClick r:id="rId2" invalidUrl="" action="" tgtFrame="" tooltip="" history="1" highlightClick="0" endSnd="0"/>
              </a:rPr>
              <a:t>hair-boys.goldhairgames.com/hair-games-for-boys/153-hair-games-and-dress-up-for-boys</a:t>
            </a:r>
          </a:p>
        </p:txBody>
      </p:sp>
      <p:sp>
        <p:nvSpPr>
          <p:cNvPr id="404" name="Content Placeholder 3"/>
          <p:cNvSpPr txBox="1"/>
          <p:nvPr/>
        </p:nvSpPr>
        <p:spPr>
          <a:xfrm>
            <a:off x="4683827" y="1870208"/>
            <a:ext cx="3947161" cy="4525964"/>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indent="109728">
              <a:spcBef>
                <a:spcPts val="300"/>
              </a:spcBef>
              <a:defRPr sz="2000"/>
            </a:pPr>
            <a:r>
              <a:t>GIRLS</a:t>
            </a:r>
          </a:p>
          <a:p>
            <a:pPr indent="109728">
              <a:spcBef>
                <a:spcPts val="300"/>
              </a:spcBef>
              <a:defRPr sz="2000"/>
            </a:pPr>
          </a:p>
          <a:p>
            <a:pPr indent="109728">
              <a:spcBef>
                <a:spcPts val="300"/>
              </a:spcBef>
              <a:defRPr sz="2000"/>
            </a:pPr>
            <a:r>
              <a:t>Choose fashions from a clothing advertisement that would look good on your body type.  Remember the pointers learned.</a:t>
            </a:r>
          </a:p>
          <a:p>
            <a:pPr indent="109728">
              <a:spcBef>
                <a:spcPts val="300"/>
              </a:spcBef>
              <a:defRPr sz="2000"/>
            </a:pPr>
            <a:r>
              <a:t>OR</a:t>
            </a:r>
          </a:p>
          <a:p>
            <a:pPr indent="109728">
              <a:spcBef>
                <a:spcPts val="300"/>
              </a:spcBef>
              <a:defRPr sz="2000"/>
            </a:pPr>
            <a:r>
              <a:t>Go online to the following site and dress the girl:</a:t>
            </a:r>
          </a:p>
          <a:p>
            <a:pPr indent="109728">
              <a:spcBef>
                <a:spcPts val="300"/>
              </a:spcBef>
              <a:defRPr sz="2000"/>
            </a:pPr>
            <a:r>
              <a:rPr u="sng">
                <a:solidFill>
                  <a:srgbClr val="0096FF"/>
                </a:solidFill>
                <a:uFill>
                  <a:solidFill>
                    <a:srgbClr val="67AFBD"/>
                  </a:solidFill>
                </a:uFill>
                <a:hlinkClick r:id="rId3" invalidUrl="" action="" tgtFrame="" tooltip="" history="1" highlightClick="0" endSnd="0"/>
              </a:rPr>
              <a:t>http://</a:t>
            </a:r>
            <a:r>
              <a:rPr u="sng">
                <a:solidFill>
                  <a:srgbClr val="0096FF"/>
                </a:solidFill>
                <a:uFill>
                  <a:solidFill>
                    <a:srgbClr val="67AFBD"/>
                  </a:solidFill>
                </a:uFill>
                <a:hlinkClick r:id="rId3" invalidUrl="" action="" tgtFrame="" tooltip="" history="1" highlightClick="0" endSnd="0"/>
              </a:rPr>
              <a:t>hairstyles.goldhairgames.com/hairstyles/148-cold-fashion-and-hair-styles</a:t>
            </a:r>
          </a:p>
        </p:txBody>
      </p:sp>
    </p:spTree>
  </p:cSld>
  <p:clrMapOvr>
    <a:masterClrMapping/>
  </p:clrMapOvr>
  <p:transition xmlns:p14="http://schemas.microsoft.com/office/powerpoint/2010/main" spd="med" advClick="1"/>
</p:sld>
</file>

<file path=ppt/slides/slide6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406" name="Title 1"/>
          <p:cNvSpPr txBox="1"/>
          <p:nvPr>
            <p:ph type="title"/>
          </p:nvPr>
        </p:nvSpPr>
        <p:spPr>
          <a:xfrm>
            <a:off x="457200" y="533400"/>
            <a:ext cx="8229600" cy="1069848"/>
          </a:xfrm>
          <a:prstGeom prst="rect">
            <a:avLst/>
          </a:prstGeom>
        </p:spPr>
        <p:txBody>
          <a:bodyPr/>
          <a:lstStyle/>
          <a:p>
            <a:pPr/>
            <a:r>
              <a:t>Choose a hairstyle that fits you</a:t>
            </a:r>
          </a:p>
        </p:txBody>
      </p:sp>
      <p:sp>
        <p:nvSpPr>
          <p:cNvPr id="407" name="TextBox 2"/>
          <p:cNvSpPr txBox="1"/>
          <p:nvPr/>
        </p:nvSpPr>
        <p:spPr>
          <a:xfrm>
            <a:off x="84554" y="5342704"/>
            <a:ext cx="8974892" cy="1158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r>
              <a:t>Website resources:</a:t>
            </a:r>
          </a:p>
          <a:p>
            <a:pPr>
              <a:defRPr>
                <a:solidFill>
                  <a:srgbClr val="0096FF"/>
                </a:solidFill>
              </a:defRPr>
            </a:pPr>
            <a:r>
              <a:rPr u="sng">
                <a:uFill>
                  <a:solidFill>
                    <a:srgbClr val="67AFBD"/>
                  </a:solidFill>
                </a:uFill>
                <a:hlinkClick r:id="rId2" invalidUrl="" action="" tgtFrame="" tooltip="" history="1" highlightClick="0" endSnd="0"/>
              </a:rPr>
              <a:t>http://</a:t>
            </a:r>
            <a:r>
              <a:rPr u="sng">
                <a:uFill>
                  <a:solidFill>
                    <a:srgbClr val="67AFBD"/>
                  </a:solidFill>
                </a:uFill>
                <a:hlinkClick r:id="rId2" invalidUrl="" action="" tgtFrame="" tooltip="" history="1" highlightClick="0" endSnd="0"/>
              </a:rPr>
              <a:t>www.thehairstyler.com/features/articles/hairstyles/the-right-hairstyle-for-your-face-shape</a:t>
            </a:r>
          </a:p>
        </p:txBody>
      </p:sp>
      <p:sp>
        <p:nvSpPr>
          <p:cNvPr id="408" name="TextBox 3"/>
          <p:cNvSpPr txBox="1"/>
          <p:nvPr/>
        </p:nvSpPr>
        <p:spPr>
          <a:xfrm>
            <a:off x="655319" y="1447800"/>
            <a:ext cx="7284168" cy="1158240"/>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r>
              <a:t>When identifying the best hairstyle for you it’s crucial you first identify:</a:t>
            </a:r>
          </a:p>
          <a:p>
            <a:pPr/>
            <a:r>
              <a:t> </a:t>
            </a:r>
          </a:p>
          <a:p>
            <a:pPr/>
            <a:r>
              <a:rPr b="1"/>
              <a:t>1) Your face shape</a:t>
            </a:r>
            <a:r>
              <a:t>, and</a:t>
            </a:r>
          </a:p>
          <a:p>
            <a:pPr/>
            <a:r>
              <a:rPr b="1"/>
              <a:t>2) Your hair texture</a:t>
            </a:r>
            <a:r>
              <a:t>.</a:t>
            </a:r>
          </a:p>
        </p:txBody>
      </p:sp>
    </p:spTree>
  </p:cSld>
  <p:clrMapOvr>
    <a:masterClrMapping/>
  </p:clrMapOvr>
  <p:transition xmlns:p14="http://schemas.microsoft.com/office/powerpoint/2010/main" spd="med" advClick="1"/>
</p:sld>
</file>

<file path=ppt/slides/slide6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410" name="Title 1"/>
          <p:cNvSpPr txBox="1"/>
          <p:nvPr>
            <p:ph type="title"/>
          </p:nvPr>
        </p:nvSpPr>
        <p:spPr>
          <a:xfrm>
            <a:off x="457200" y="609600"/>
            <a:ext cx="3886200" cy="1447800"/>
          </a:xfrm>
          <a:prstGeom prst="rect">
            <a:avLst/>
          </a:prstGeom>
        </p:spPr>
        <p:txBody>
          <a:bodyPr/>
          <a:lstStyle>
            <a:lvl1pPr>
              <a:defRPr sz="3600"/>
            </a:lvl1pPr>
          </a:lstStyle>
          <a:p>
            <a:pPr/>
            <a:r>
              <a:t>Another look …. choosing hairstyle</a:t>
            </a:r>
          </a:p>
        </p:txBody>
      </p:sp>
      <p:pic>
        <p:nvPicPr>
          <p:cNvPr id="411" name="Picture 2" descr="Picture 2"/>
          <p:cNvPicPr>
            <a:picLocks noChangeAspect="1"/>
          </p:cNvPicPr>
          <p:nvPr/>
        </p:nvPicPr>
        <p:blipFill>
          <a:blip r:embed="rId2">
            <a:extLst/>
          </a:blip>
          <a:stretch>
            <a:fillRect/>
          </a:stretch>
        </p:blipFill>
        <p:spPr>
          <a:xfrm>
            <a:off x="1075973" y="2356337"/>
            <a:ext cx="6992054" cy="3442517"/>
          </a:xfrm>
          <a:prstGeom prst="rect">
            <a:avLst/>
          </a:prstGeom>
          <a:ln w="12700">
            <a:miter lim="400000"/>
          </a:ln>
        </p:spPr>
      </p:pic>
    </p:spTree>
  </p:cSld>
  <p:clrMapOvr>
    <a:masterClrMapping/>
  </p:clrMapOvr>
  <p:transition xmlns:p14="http://schemas.microsoft.com/office/powerpoint/2010/main" spd="med" advClick="1"/>
</p:sld>
</file>

<file path=ppt/slides/slide6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413" name="Title 1"/>
          <p:cNvSpPr txBox="1"/>
          <p:nvPr>
            <p:ph type="title"/>
          </p:nvPr>
        </p:nvSpPr>
        <p:spPr>
          <a:prstGeom prst="rect">
            <a:avLst/>
          </a:prstGeom>
        </p:spPr>
        <p:txBody>
          <a:bodyPr/>
          <a:lstStyle>
            <a:lvl1pPr>
              <a:defRPr sz="3600"/>
            </a:lvl1pPr>
          </a:lstStyle>
          <a:p>
            <a:pPr/>
            <a:r>
              <a:t>For men – how to choose a hairstyle</a:t>
            </a:r>
          </a:p>
        </p:txBody>
      </p:sp>
      <p:pic>
        <p:nvPicPr>
          <p:cNvPr id="414" name="_uqe3cvNPYk" descr="_uqe3cvNPYk"/>
          <p:cNvPicPr>
            <a:picLocks noChangeAspect="1"/>
          </p:cNvPicPr>
          <p:nvPr/>
        </p:nvPicPr>
        <p:blipFill>
          <a:blip r:embed="rId2">
            <a:extLst/>
          </a:blip>
          <a:stretch>
            <a:fillRect/>
          </a:stretch>
        </p:blipFill>
        <p:spPr>
          <a:xfrm>
            <a:off x="762000" y="2143125"/>
            <a:ext cx="7476067" cy="4205288"/>
          </a:xfrm>
          <a:prstGeom prst="rect">
            <a:avLst/>
          </a:prstGeom>
          <a:ln w="12700">
            <a:miter lim="400000"/>
          </a:ln>
        </p:spPr>
      </p:pic>
    </p:spTree>
  </p:cSld>
  <p:clrMapOvr>
    <a:masterClrMapping/>
  </p:clrMapOvr>
  <p:transition xmlns:p14="http://schemas.microsoft.com/office/powerpoint/2010/main" spd="med" advClick="1"/>
</p:sld>
</file>

<file path=ppt/slides/slide6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6" name="Rectangle 8"/>
          <p:cNvSpPr/>
          <p:nvPr/>
        </p:nvSpPr>
        <p:spPr>
          <a:xfrm>
            <a:off x="0" y="857250"/>
            <a:ext cx="9144000" cy="5143500"/>
          </a:xfrm>
          <a:prstGeom prst="rect">
            <a:avLst/>
          </a:prstGeom>
          <a:solidFill>
            <a:srgbClr val="000000"/>
          </a:solidFill>
          <a:ln w="12700">
            <a:miter lim="400000"/>
          </a:ln>
        </p:spPr>
        <p:txBody>
          <a:bodyPr lIns="34289" tIns="34289" rIns="34289" bIns="34289" anchor="ctr"/>
          <a:lstStyle/>
          <a:p>
            <a:pPr algn="ctr">
              <a:defRPr>
                <a:solidFill>
                  <a:srgbClr val="FFFFFF"/>
                </a:solidFill>
                <a:latin typeface="Century Gothic"/>
                <a:ea typeface="Century Gothic"/>
                <a:cs typeface="Century Gothic"/>
                <a:sym typeface="Century Gothic"/>
              </a:defRPr>
            </a:pPr>
          </a:p>
        </p:txBody>
      </p:sp>
      <p:pic>
        <p:nvPicPr>
          <p:cNvPr id="417" name="Picture 3" descr="Picture 3"/>
          <p:cNvPicPr>
            <a:picLocks noChangeAspect="1"/>
          </p:cNvPicPr>
          <p:nvPr/>
        </p:nvPicPr>
        <p:blipFill>
          <a:blip r:embed="rId2">
            <a:extLst/>
          </a:blip>
          <a:srcRect l="0" t="21163" r="9084" b="2611"/>
          <a:stretch>
            <a:fillRect/>
          </a:stretch>
        </p:blipFill>
        <p:spPr>
          <a:xfrm>
            <a:off x="0" y="857257"/>
            <a:ext cx="9143985" cy="5143493"/>
          </a:xfrm>
          <a:prstGeom prst="rect">
            <a:avLst/>
          </a:prstGeom>
          <a:ln w="12700">
            <a:miter lim="400000"/>
          </a:ln>
        </p:spPr>
      </p:pic>
      <p:sp>
        <p:nvSpPr>
          <p:cNvPr id="418" name="Rectangle 10"/>
          <p:cNvSpPr/>
          <p:nvPr/>
        </p:nvSpPr>
        <p:spPr>
          <a:xfrm>
            <a:off x="2" y="857250"/>
            <a:ext cx="7004405" cy="5143500"/>
          </a:xfrm>
          <a:prstGeom prst="rect">
            <a:avLst/>
          </a:prstGeom>
          <a:gradFill>
            <a:gsLst>
              <a:gs pos="0">
                <a:srgbClr val="000000">
                  <a:alpha val="0"/>
                </a:srgbClr>
              </a:gs>
              <a:gs pos="33000">
                <a:srgbClr val="000000">
                  <a:alpha val="20000"/>
                </a:srgbClr>
              </a:gs>
              <a:gs pos="58000">
                <a:srgbClr val="000000">
                  <a:alpha val="30000"/>
                </a:srgbClr>
              </a:gs>
              <a:gs pos="100000">
                <a:srgbClr val="000000">
                  <a:alpha val="30000"/>
                </a:srgbClr>
              </a:gs>
            </a:gsLst>
            <a:lin ang="10800000"/>
          </a:gradFill>
          <a:ln w="12700">
            <a:miter lim="400000"/>
          </a:ln>
        </p:spPr>
        <p:txBody>
          <a:bodyPr lIns="34289" tIns="34289" rIns="34289" bIns="34289" anchor="ctr"/>
          <a:lstStyle/>
          <a:p>
            <a:pPr algn="ctr">
              <a:defRPr>
                <a:solidFill>
                  <a:srgbClr val="FFFFFF"/>
                </a:solidFill>
                <a:latin typeface="Century Gothic"/>
                <a:ea typeface="Century Gothic"/>
                <a:cs typeface="Century Gothic"/>
                <a:sym typeface="Century Gothic"/>
              </a:defRPr>
            </a:pPr>
          </a:p>
        </p:txBody>
      </p:sp>
      <p:sp>
        <p:nvSpPr>
          <p:cNvPr id="419" name="Title 1"/>
          <p:cNvSpPr txBox="1"/>
          <p:nvPr>
            <p:ph type="title"/>
          </p:nvPr>
        </p:nvSpPr>
        <p:spPr>
          <a:xfrm>
            <a:off x="358485" y="1699021"/>
            <a:ext cx="3017521" cy="2101665"/>
          </a:xfrm>
          <a:prstGeom prst="rect">
            <a:avLst/>
          </a:prstGeom>
        </p:spPr>
        <p:txBody>
          <a:bodyPr/>
          <a:lstStyle>
            <a:lvl1pPr>
              <a:defRPr sz="3200"/>
            </a:lvl1pPr>
          </a:lstStyle>
          <a:p>
            <a:pPr/>
            <a:r>
              <a:t>Young Men and Women Etiquette</a:t>
            </a:r>
          </a:p>
        </p:txBody>
      </p:sp>
      <p:sp>
        <p:nvSpPr>
          <p:cNvPr id="420" name="Subtitle 2"/>
          <p:cNvSpPr txBox="1"/>
          <p:nvPr>
            <p:ph type="body" sz="quarter" idx="1"/>
          </p:nvPr>
        </p:nvSpPr>
        <p:spPr>
          <a:xfrm>
            <a:off x="358484" y="3834264"/>
            <a:ext cx="3017521" cy="906106"/>
          </a:xfrm>
          <a:prstGeom prst="rect">
            <a:avLst/>
          </a:prstGeom>
        </p:spPr>
        <p:txBody>
          <a:bodyPr/>
          <a:lstStyle>
            <a:lvl1pPr>
              <a:defRPr sz="1600"/>
            </a:lvl1pPr>
          </a:lstStyle>
          <a:p>
            <a:pPr/>
            <a:r>
              <a:t>By Helen and Lupa Mwasumbi</a:t>
            </a:r>
          </a:p>
        </p:txBody>
      </p:sp>
    </p:spTree>
  </p:cSld>
  <p:clrMapOvr>
    <a:masterClrMapping/>
  </p:clrMapOvr>
  <p:transition xmlns:p14="http://schemas.microsoft.com/office/powerpoint/2010/main" spd="med" advClick="1"/>
</p:sld>
</file>

<file path=ppt/slides/slide6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22" name="Picture 2" descr="Picture 2"/>
          <p:cNvPicPr>
            <a:picLocks noChangeAspect="1"/>
          </p:cNvPicPr>
          <p:nvPr/>
        </p:nvPicPr>
        <p:blipFill>
          <a:blip r:embed="rId2">
            <a:extLst/>
          </a:blip>
          <a:stretch>
            <a:fillRect/>
          </a:stretch>
        </p:blipFill>
        <p:spPr>
          <a:xfrm>
            <a:off x="0" y="388620"/>
            <a:ext cx="9144000" cy="5612132"/>
          </a:xfrm>
          <a:prstGeom prst="rect">
            <a:avLst/>
          </a:prstGeom>
          <a:ln w="12700">
            <a:miter lim="400000"/>
          </a:ln>
        </p:spPr>
      </p:pic>
      <p:sp>
        <p:nvSpPr>
          <p:cNvPr id="423" name="Title 1"/>
          <p:cNvSpPr txBox="1"/>
          <p:nvPr>
            <p:ph type="title"/>
          </p:nvPr>
        </p:nvSpPr>
        <p:spPr>
          <a:prstGeom prst="rect">
            <a:avLst/>
          </a:prstGeom>
        </p:spPr>
        <p:txBody>
          <a:bodyPr/>
          <a:lstStyle/>
          <a:p>
            <a:pPr/>
            <a:r>
              <a:t>Young Ladies</a:t>
            </a:r>
          </a:p>
        </p:txBody>
      </p:sp>
    </p:spTree>
  </p:cSld>
  <p:clrMapOvr>
    <a:masterClrMapping/>
  </p:clrMapOvr>
  <mc:AlternateContent xmlns:mc="http://schemas.openxmlformats.org/markup-compatibility/2006">
    <mc:Choice xmlns:p14="http://schemas.microsoft.com/office/powerpoint/2010/main" Requires="p14">
      <p:transition spd="slow" advClick="1" p14:dur="1200">
        <p14:prism dir="l"/>
      </p:transition>
    </mc:Choice>
    <mc:Fallback>
      <p:transition spd="slow">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5" name="Rectangle 9"/>
          <p:cNvSpPr/>
          <p:nvPr/>
        </p:nvSpPr>
        <p:spPr>
          <a:xfrm>
            <a:off x="-1" y="857250"/>
            <a:ext cx="9141716" cy="5143500"/>
          </a:xfrm>
          <a:prstGeom prst="rect">
            <a:avLst/>
          </a:prstGeom>
          <a:solidFill>
            <a:srgbClr val="FFFFFF"/>
          </a:solidFill>
          <a:ln w="12700">
            <a:miter lim="400000"/>
          </a:ln>
        </p:spPr>
        <p:txBody>
          <a:bodyPr lIns="34289" tIns="34289" rIns="34289" bIns="34289" anchor="ctr"/>
          <a:lstStyle/>
          <a:p>
            <a:pPr algn="ctr">
              <a:defRPr>
                <a:solidFill>
                  <a:srgbClr val="FFFFFF"/>
                </a:solidFill>
                <a:latin typeface="Century Gothic"/>
                <a:ea typeface="Century Gothic"/>
                <a:cs typeface="Century Gothic"/>
                <a:sym typeface="Century Gothic"/>
              </a:defRPr>
            </a:pPr>
          </a:p>
        </p:txBody>
      </p:sp>
      <p:sp>
        <p:nvSpPr>
          <p:cNvPr id="426" name="Freeform: Shape 11"/>
          <p:cNvSpPr/>
          <p:nvPr/>
        </p:nvSpPr>
        <p:spPr>
          <a:xfrm>
            <a:off x="124310" y="2444814"/>
            <a:ext cx="3066080" cy="2086241"/>
          </a:xfrm>
          <a:custGeom>
            <a:avLst/>
            <a:gdLst/>
            <a:ahLst/>
            <a:cxnLst>
              <a:cxn ang="0">
                <a:pos x="wd2" y="hd2"/>
              </a:cxn>
              <a:cxn ang="5400000">
                <a:pos x="wd2" y="hd2"/>
              </a:cxn>
              <a:cxn ang="10800000">
                <a:pos x="wd2" y="hd2"/>
              </a:cxn>
              <a:cxn ang="16200000">
                <a:pos x="wd2" y="hd2"/>
              </a:cxn>
            </a:cxnLst>
            <a:rect l="0" t="0" r="r" b="b"/>
            <a:pathLst>
              <a:path w="21536" h="21531" fill="norm" stroke="1" extrusionOk="0">
                <a:moveTo>
                  <a:pt x="11622" y="4"/>
                </a:moveTo>
                <a:cubicBezTo>
                  <a:pt x="12391" y="-17"/>
                  <a:pt x="13152" y="45"/>
                  <a:pt x="13918" y="78"/>
                </a:cubicBezTo>
                <a:cubicBezTo>
                  <a:pt x="15168" y="134"/>
                  <a:pt x="16425" y="133"/>
                  <a:pt x="17678" y="173"/>
                </a:cubicBezTo>
                <a:cubicBezTo>
                  <a:pt x="18459" y="199"/>
                  <a:pt x="19231" y="290"/>
                  <a:pt x="19966" y="573"/>
                </a:cubicBezTo>
                <a:cubicBezTo>
                  <a:pt x="20069" y="614"/>
                  <a:pt x="20185" y="622"/>
                  <a:pt x="20265" y="719"/>
                </a:cubicBezTo>
                <a:cubicBezTo>
                  <a:pt x="20353" y="828"/>
                  <a:pt x="20317" y="987"/>
                  <a:pt x="20188" y="1018"/>
                </a:cubicBezTo>
                <a:cubicBezTo>
                  <a:pt x="20023" y="1059"/>
                  <a:pt x="19854" y="1071"/>
                  <a:pt x="19671" y="1098"/>
                </a:cubicBezTo>
                <a:cubicBezTo>
                  <a:pt x="19741" y="1247"/>
                  <a:pt x="19910" y="1135"/>
                  <a:pt x="19954" y="1321"/>
                </a:cubicBezTo>
                <a:cubicBezTo>
                  <a:pt x="19758" y="1449"/>
                  <a:pt x="19522" y="1366"/>
                  <a:pt x="19333" y="1492"/>
                </a:cubicBezTo>
                <a:cubicBezTo>
                  <a:pt x="19338" y="1579"/>
                  <a:pt x="19380" y="1587"/>
                  <a:pt x="19415" y="1610"/>
                </a:cubicBezTo>
                <a:cubicBezTo>
                  <a:pt x="19449" y="1632"/>
                  <a:pt x="19535" y="1601"/>
                  <a:pt x="19498" y="1723"/>
                </a:cubicBezTo>
                <a:cubicBezTo>
                  <a:pt x="19105" y="1797"/>
                  <a:pt x="18730" y="2047"/>
                  <a:pt x="18316" y="2012"/>
                </a:cubicBezTo>
                <a:cubicBezTo>
                  <a:pt x="18828" y="2080"/>
                  <a:pt x="19260" y="2358"/>
                  <a:pt x="19712" y="2543"/>
                </a:cubicBezTo>
                <a:cubicBezTo>
                  <a:pt x="19694" y="2760"/>
                  <a:pt x="19511" y="2673"/>
                  <a:pt x="19458" y="2828"/>
                </a:cubicBezTo>
                <a:cubicBezTo>
                  <a:pt x="19748" y="2937"/>
                  <a:pt x="20025" y="3065"/>
                  <a:pt x="20265" y="3279"/>
                </a:cubicBezTo>
                <a:cubicBezTo>
                  <a:pt x="20480" y="3471"/>
                  <a:pt x="20685" y="3683"/>
                  <a:pt x="20919" y="3840"/>
                </a:cubicBezTo>
                <a:cubicBezTo>
                  <a:pt x="21165" y="4005"/>
                  <a:pt x="21314" y="4217"/>
                  <a:pt x="21286" y="4578"/>
                </a:cubicBezTo>
                <a:cubicBezTo>
                  <a:pt x="21274" y="4726"/>
                  <a:pt x="21306" y="4850"/>
                  <a:pt x="21416" y="4908"/>
                </a:cubicBezTo>
                <a:cubicBezTo>
                  <a:pt x="21552" y="4980"/>
                  <a:pt x="21537" y="5089"/>
                  <a:pt x="21532" y="5256"/>
                </a:cubicBezTo>
                <a:cubicBezTo>
                  <a:pt x="21524" y="5456"/>
                  <a:pt x="21454" y="5534"/>
                  <a:pt x="21331" y="5601"/>
                </a:cubicBezTo>
                <a:cubicBezTo>
                  <a:pt x="21155" y="5697"/>
                  <a:pt x="21154" y="5844"/>
                  <a:pt x="21200" y="6021"/>
                </a:cubicBezTo>
                <a:cubicBezTo>
                  <a:pt x="21226" y="6118"/>
                  <a:pt x="21264" y="6196"/>
                  <a:pt x="21321" y="6268"/>
                </a:cubicBezTo>
                <a:cubicBezTo>
                  <a:pt x="21518" y="6518"/>
                  <a:pt x="21516" y="6522"/>
                  <a:pt x="21323" y="6819"/>
                </a:cubicBezTo>
                <a:cubicBezTo>
                  <a:pt x="21272" y="6899"/>
                  <a:pt x="21216" y="6951"/>
                  <a:pt x="21240" y="7079"/>
                </a:cubicBezTo>
                <a:cubicBezTo>
                  <a:pt x="21321" y="7505"/>
                  <a:pt x="21310" y="7505"/>
                  <a:pt x="20986" y="7645"/>
                </a:cubicBezTo>
                <a:cubicBezTo>
                  <a:pt x="20912" y="7678"/>
                  <a:pt x="20813" y="7648"/>
                  <a:pt x="20771" y="7771"/>
                </a:cubicBezTo>
                <a:cubicBezTo>
                  <a:pt x="20797" y="7860"/>
                  <a:pt x="20735" y="10016"/>
                  <a:pt x="20793" y="10051"/>
                </a:cubicBezTo>
                <a:cubicBezTo>
                  <a:pt x="21248" y="10325"/>
                  <a:pt x="21305" y="10647"/>
                  <a:pt x="20951" y="11154"/>
                </a:cubicBezTo>
                <a:cubicBezTo>
                  <a:pt x="20713" y="11494"/>
                  <a:pt x="20740" y="12049"/>
                  <a:pt x="20840" y="12397"/>
                </a:cubicBezTo>
                <a:cubicBezTo>
                  <a:pt x="21214" y="12550"/>
                  <a:pt x="21132" y="12958"/>
                  <a:pt x="21207" y="13315"/>
                </a:cubicBezTo>
                <a:cubicBezTo>
                  <a:pt x="21263" y="13584"/>
                  <a:pt x="21044" y="13547"/>
                  <a:pt x="21055" y="13669"/>
                </a:cubicBezTo>
                <a:cubicBezTo>
                  <a:pt x="21192" y="13817"/>
                  <a:pt x="21376" y="13863"/>
                  <a:pt x="21483" y="14065"/>
                </a:cubicBezTo>
                <a:cubicBezTo>
                  <a:pt x="21290" y="14213"/>
                  <a:pt x="21192" y="14421"/>
                  <a:pt x="21085" y="14628"/>
                </a:cubicBezTo>
                <a:cubicBezTo>
                  <a:pt x="20912" y="14966"/>
                  <a:pt x="20677" y="15252"/>
                  <a:pt x="20427" y="15510"/>
                </a:cubicBezTo>
                <a:cubicBezTo>
                  <a:pt x="20300" y="17308"/>
                  <a:pt x="19891" y="19196"/>
                  <a:pt x="19846" y="19289"/>
                </a:cubicBezTo>
                <a:cubicBezTo>
                  <a:pt x="19661" y="19262"/>
                  <a:pt x="19301" y="20350"/>
                  <a:pt x="18989" y="20451"/>
                </a:cubicBezTo>
                <a:cubicBezTo>
                  <a:pt x="18661" y="20561"/>
                  <a:pt x="13787" y="21583"/>
                  <a:pt x="13043" y="21529"/>
                </a:cubicBezTo>
                <a:cubicBezTo>
                  <a:pt x="8998" y="21239"/>
                  <a:pt x="8880" y="20839"/>
                  <a:pt x="8880" y="20839"/>
                </a:cubicBezTo>
                <a:cubicBezTo>
                  <a:pt x="8880" y="20839"/>
                  <a:pt x="9110" y="20740"/>
                  <a:pt x="9311" y="20627"/>
                </a:cubicBezTo>
                <a:cubicBezTo>
                  <a:pt x="9190" y="20633"/>
                  <a:pt x="9068" y="20637"/>
                  <a:pt x="8948" y="20631"/>
                </a:cubicBezTo>
                <a:cubicBezTo>
                  <a:pt x="8016" y="20591"/>
                  <a:pt x="8867" y="20515"/>
                  <a:pt x="7950" y="20359"/>
                </a:cubicBezTo>
                <a:cubicBezTo>
                  <a:pt x="6402" y="20097"/>
                  <a:pt x="6635" y="20029"/>
                  <a:pt x="5214" y="19289"/>
                </a:cubicBezTo>
                <a:cubicBezTo>
                  <a:pt x="5088" y="19223"/>
                  <a:pt x="4207" y="18823"/>
                  <a:pt x="3667" y="18779"/>
                </a:cubicBezTo>
                <a:cubicBezTo>
                  <a:pt x="3525" y="18767"/>
                  <a:pt x="3369" y="18771"/>
                  <a:pt x="3246" y="18528"/>
                </a:cubicBezTo>
                <a:cubicBezTo>
                  <a:pt x="3622" y="18536"/>
                  <a:pt x="3946" y="18536"/>
                  <a:pt x="4298" y="18410"/>
                </a:cubicBezTo>
                <a:cubicBezTo>
                  <a:pt x="4110" y="18235"/>
                  <a:pt x="3895" y="18384"/>
                  <a:pt x="3745" y="18262"/>
                </a:cubicBezTo>
                <a:cubicBezTo>
                  <a:pt x="3605" y="18149"/>
                  <a:pt x="3484" y="18134"/>
                  <a:pt x="3341" y="18313"/>
                </a:cubicBezTo>
                <a:cubicBezTo>
                  <a:pt x="3267" y="18406"/>
                  <a:pt x="3136" y="18388"/>
                  <a:pt x="3061" y="18334"/>
                </a:cubicBezTo>
                <a:cubicBezTo>
                  <a:pt x="2658" y="18041"/>
                  <a:pt x="2667" y="18044"/>
                  <a:pt x="2219" y="18120"/>
                </a:cubicBezTo>
                <a:cubicBezTo>
                  <a:pt x="1933" y="18167"/>
                  <a:pt x="1643" y="18250"/>
                  <a:pt x="1381" y="18200"/>
                </a:cubicBezTo>
                <a:cubicBezTo>
                  <a:pt x="1348" y="18089"/>
                  <a:pt x="1377" y="18039"/>
                  <a:pt x="1414" y="18023"/>
                </a:cubicBezTo>
                <a:cubicBezTo>
                  <a:pt x="2017" y="17782"/>
                  <a:pt x="2129" y="17507"/>
                  <a:pt x="2740" y="17357"/>
                </a:cubicBezTo>
                <a:cubicBezTo>
                  <a:pt x="2785" y="17188"/>
                  <a:pt x="2562" y="17159"/>
                  <a:pt x="2667" y="16992"/>
                </a:cubicBezTo>
                <a:cubicBezTo>
                  <a:pt x="2857" y="16862"/>
                  <a:pt x="3081" y="17015"/>
                  <a:pt x="3270" y="16846"/>
                </a:cubicBezTo>
                <a:cubicBezTo>
                  <a:pt x="3237" y="16726"/>
                  <a:pt x="3078" y="16813"/>
                  <a:pt x="3085" y="16685"/>
                </a:cubicBezTo>
                <a:cubicBezTo>
                  <a:pt x="3092" y="16537"/>
                  <a:pt x="3203" y="16561"/>
                  <a:pt x="3280" y="16570"/>
                </a:cubicBezTo>
                <a:cubicBezTo>
                  <a:pt x="3652" y="16621"/>
                  <a:pt x="3974" y="16345"/>
                  <a:pt x="4330" y="16252"/>
                </a:cubicBezTo>
                <a:cubicBezTo>
                  <a:pt x="3950" y="16019"/>
                  <a:pt x="1739" y="16205"/>
                  <a:pt x="1344" y="16133"/>
                </a:cubicBezTo>
                <a:cubicBezTo>
                  <a:pt x="930" y="16060"/>
                  <a:pt x="272" y="15864"/>
                  <a:pt x="441" y="15801"/>
                </a:cubicBezTo>
                <a:cubicBezTo>
                  <a:pt x="633" y="15730"/>
                  <a:pt x="1316" y="14877"/>
                  <a:pt x="1510" y="14838"/>
                </a:cubicBezTo>
                <a:cubicBezTo>
                  <a:pt x="1736" y="14793"/>
                  <a:pt x="1781" y="14733"/>
                  <a:pt x="2079" y="14428"/>
                </a:cubicBezTo>
                <a:cubicBezTo>
                  <a:pt x="2274" y="14228"/>
                  <a:pt x="1460" y="14663"/>
                  <a:pt x="1143" y="14522"/>
                </a:cubicBezTo>
                <a:cubicBezTo>
                  <a:pt x="1027" y="14469"/>
                  <a:pt x="1847" y="13916"/>
                  <a:pt x="1847" y="13815"/>
                </a:cubicBezTo>
                <a:cubicBezTo>
                  <a:pt x="1847" y="13708"/>
                  <a:pt x="1773" y="13684"/>
                  <a:pt x="1703" y="13684"/>
                </a:cubicBezTo>
                <a:cubicBezTo>
                  <a:pt x="1547" y="13684"/>
                  <a:pt x="1595" y="13591"/>
                  <a:pt x="1439" y="13597"/>
                </a:cubicBezTo>
                <a:cubicBezTo>
                  <a:pt x="1896" y="13327"/>
                  <a:pt x="2179" y="13399"/>
                  <a:pt x="2631" y="13152"/>
                </a:cubicBezTo>
                <a:cubicBezTo>
                  <a:pt x="2852" y="13032"/>
                  <a:pt x="2071" y="12632"/>
                  <a:pt x="2298" y="12527"/>
                </a:cubicBezTo>
                <a:cubicBezTo>
                  <a:pt x="2384" y="12486"/>
                  <a:pt x="2499" y="12529"/>
                  <a:pt x="2558" y="12385"/>
                </a:cubicBezTo>
                <a:cubicBezTo>
                  <a:pt x="2465" y="12271"/>
                  <a:pt x="2340" y="12321"/>
                  <a:pt x="2247" y="12368"/>
                </a:cubicBezTo>
                <a:cubicBezTo>
                  <a:pt x="2007" y="12488"/>
                  <a:pt x="2024" y="12459"/>
                  <a:pt x="2001" y="12370"/>
                </a:cubicBezTo>
                <a:cubicBezTo>
                  <a:pt x="1923" y="12065"/>
                  <a:pt x="1730" y="12162"/>
                  <a:pt x="1559" y="12212"/>
                </a:cubicBezTo>
                <a:cubicBezTo>
                  <a:pt x="1044" y="12364"/>
                  <a:pt x="522" y="12321"/>
                  <a:pt x="8" y="12477"/>
                </a:cubicBezTo>
                <a:cubicBezTo>
                  <a:pt x="-48" y="12494"/>
                  <a:pt x="212" y="12146"/>
                  <a:pt x="335" y="12106"/>
                </a:cubicBezTo>
                <a:cubicBezTo>
                  <a:pt x="469" y="12063"/>
                  <a:pt x="633" y="12094"/>
                  <a:pt x="728" y="11894"/>
                </a:cubicBezTo>
                <a:cubicBezTo>
                  <a:pt x="559" y="11843"/>
                  <a:pt x="366" y="11940"/>
                  <a:pt x="198" y="11781"/>
                </a:cubicBezTo>
                <a:cubicBezTo>
                  <a:pt x="571" y="11562"/>
                  <a:pt x="942" y="11570"/>
                  <a:pt x="1263" y="11428"/>
                </a:cubicBezTo>
                <a:cubicBezTo>
                  <a:pt x="1292" y="11166"/>
                  <a:pt x="1081" y="11261"/>
                  <a:pt x="1004" y="11111"/>
                </a:cubicBezTo>
                <a:cubicBezTo>
                  <a:pt x="3423" y="10855"/>
                  <a:pt x="2072" y="10097"/>
                  <a:pt x="1669" y="9684"/>
                </a:cubicBezTo>
                <a:cubicBezTo>
                  <a:pt x="1534" y="9546"/>
                  <a:pt x="2951" y="8891"/>
                  <a:pt x="2997" y="8874"/>
                </a:cubicBezTo>
                <a:cubicBezTo>
                  <a:pt x="3115" y="8833"/>
                  <a:pt x="3582" y="8862"/>
                  <a:pt x="3677" y="8810"/>
                </a:cubicBezTo>
                <a:cubicBezTo>
                  <a:pt x="3798" y="8744"/>
                  <a:pt x="3396" y="8629"/>
                  <a:pt x="3486" y="8550"/>
                </a:cubicBezTo>
                <a:cubicBezTo>
                  <a:pt x="4117" y="7988"/>
                  <a:pt x="4162" y="7144"/>
                  <a:pt x="3985" y="7083"/>
                </a:cubicBezTo>
                <a:cubicBezTo>
                  <a:pt x="3801" y="7021"/>
                  <a:pt x="3621" y="7070"/>
                  <a:pt x="3451" y="7171"/>
                </a:cubicBezTo>
                <a:cubicBezTo>
                  <a:pt x="3173" y="7336"/>
                  <a:pt x="1251" y="7101"/>
                  <a:pt x="713" y="7233"/>
                </a:cubicBezTo>
                <a:cubicBezTo>
                  <a:pt x="631" y="7252"/>
                  <a:pt x="520" y="7340"/>
                  <a:pt x="442" y="7177"/>
                </a:cubicBezTo>
                <a:cubicBezTo>
                  <a:pt x="996" y="6648"/>
                  <a:pt x="1707" y="6800"/>
                  <a:pt x="2326" y="6440"/>
                </a:cubicBezTo>
                <a:cubicBezTo>
                  <a:pt x="2083" y="6194"/>
                  <a:pt x="1835" y="6205"/>
                  <a:pt x="1582" y="6242"/>
                </a:cubicBezTo>
                <a:cubicBezTo>
                  <a:pt x="1516" y="6252"/>
                  <a:pt x="1426" y="6266"/>
                  <a:pt x="1410" y="6163"/>
                </a:cubicBezTo>
                <a:cubicBezTo>
                  <a:pt x="1390" y="6033"/>
                  <a:pt x="1497" y="6009"/>
                  <a:pt x="1567" y="5957"/>
                </a:cubicBezTo>
                <a:cubicBezTo>
                  <a:pt x="1674" y="5875"/>
                  <a:pt x="1833" y="5972"/>
                  <a:pt x="1964" y="5749"/>
                </a:cubicBezTo>
                <a:cubicBezTo>
                  <a:pt x="1567" y="5802"/>
                  <a:pt x="1233" y="5893"/>
                  <a:pt x="883" y="6048"/>
                </a:cubicBezTo>
                <a:cubicBezTo>
                  <a:pt x="913" y="5910"/>
                  <a:pt x="1019" y="5846"/>
                  <a:pt x="959" y="5732"/>
                </a:cubicBezTo>
                <a:cubicBezTo>
                  <a:pt x="914" y="5646"/>
                  <a:pt x="786" y="5605"/>
                  <a:pt x="852" y="5446"/>
                </a:cubicBezTo>
                <a:cubicBezTo>
                  <a:pt x="1038" y="5277"/>
                  <a:pt x="1303" y="5322"/>
                  <a:pt x="1461" y="5079"/>
                </a:cubicBezTo>
                <a:cubicBezTo>
                  <a:pt x="1686" y="4733"/>
                  <a:pt x="2035" y="4615"/>
                  <a:pt x="2310" y="4362"/>
                </a:cubicBezTo>
                <a:cubicBezTo>
                  <a:pt x="2401" y="4281"/>
                  <a:pt x="3000" y="3995"/>
                  <a:pt x="3161" y="3904"/>
                </a:cubicBezTo>
                <a:cubicBezTo>
                  <a:pt x="3386" y="3776"/>
                  <a:pt x="3642" y="3731"/>
                  <a:pt x="3863" y="3496"/>
                </a:cubicBezTo>
                <a:cubicBezTo>
                  <a:pt x="3646" y="3448"/>
                  <a:pt x="3470" y="3667"/>
                  <a:pt x="3210" y="3560"/>
                </a:cubicBezTo>
                <a:cubicBezTo>
                  <a:pt x="3622" y="3333"/>
                  <a:pt x="4001" y="3230"/>
                  <a:pt x="4299" y="2918"/>
                </a:cubicBezTo>
                <a:cubicBezTo>
                  <a:pt x="4336" y="2879"/>
                  <a:pt x="4409" y="2890"/>
                  <a:pt x="4464" y="2877"/>
                </a:cubicBezTo>
                <a:cubicBezTo>
                  <a:pt x="5049" y="2739"/>
                  <a:pt x="5636" y="2622"/>
                  <a:pt x="6213" y="2422"/>
                </a:cubicBezTo>
                <a:cubicBezTo>
                  <a:pt x="6344" y="2376"/>
                  <a:pt x="6575" y="2364"/>
                  <a:pt x="6551" y="2197"/>
                </a:cubicBezTo>
                <a:cubicBezTo>
                  <a:pt x="6516" y="1946"/>
                  <a:pt x="6300" y="2125"/>
                  <a:pt x="6162" y="2148"/>
                </a:cubicBezTo>
                <a:cubicBezTo>
                  <a:pt x="5731" y="2224"/>
                  <a:pt x="5300" y="2356"/>
                  <a:pt x="4862" y="2282"/>
                </a:cubicBezTo>
                <a:cubicBezTo>
                  <a:pt x="5157" y="2189"/>
                  <a:pt x="5450" y="2094"/>
                  <a:pt x="5745" y="2001"/>
                </a:cubicBezTo>
                <a:cubicBezTo>
                  <a:pt x="5407" y="2034"/>
                  <a:pt x="5112" y="1816"/>
                  <a:pt x="4783" y="1913"/>
                </a:cubicBezTo>
                <a:cubicBezTo>
                  <a:pt x="4677" y="1945"/>
                  <a:pt x="4566" y="1845"/>
                  <a:pt x="4556" y="1692"/>
                </a:cubicBezTo>
                <a:cubicBezTo>
                  <a:pt x="4544" y="1570"/>
                  <a:pt x="4643" y="1515"/>
                  <a:pt x="4718" y="1476"/>
                </a:cubicBezTo>
                <a:cubicBezTo>
                  <a:pt x="4911" y="1377"/>
                  <a:pt x="5065" y="1084"/>
                  <a:pt x="5312" y="1240"/>
                </a:cubicBezTo>
                <a:cubicBezTo>
                  <a:pt x="5468" y="995"/>
                  <a:pt x="5716" y="956"/>
                  <a:pt x="5917" y="892"/>
                </a:cubicBezTo>
                <a:cubicBezTo>
                  <a:pt x="6558" y="690"/>
                  <a:pt x="7208" y="533"/>
                  <a:pt x="7859" y="399"/>
                </a:cubicBezTo>
                <a:cubicBezTo>
                  <a:pt x="8286" y="311"/>
                  <a:pt x="8726" y="348"/>
                  <a:pt x="9149" y="237"/>
                </a:cubicBezTo>
                <a:cubicBezTo>
                  <a:pt x="9976" y="22"/>
                  <a:pt x="10798" y="28"/>
                  <a:pt x="11622" y="4"/>
                </a:cubicBezTo>
                <a:close/>
              </a:path>
            </a:pathLst>
          </a:custGeom>
          <a:solidFill>
            <a:srgbClr val="D9D9D9">
              <a:alpha val="80000"/>
            </a:srgbClr>
          </a:solidFill>
          <a:ln w="12700">
            <a:miter lim="400000"/>
          </a:ln>
        </p:spPr>
        <p:txBody>
          <a:bodyPr lIns="34289" tIns="34289" rIns="34289" bIns="34289" anchor="ctr"/>
          <a:lstStyle/>
          <a:p>
            <a:pPr algn="ctr">
              <a:defRPr>
                <a:solidFill>
                  <a:srgbClr val="FFFFFF"/>
                </a:solidFill>
                <a:latin typeface="Century Gothic"/>
                <a:ea typeface="Century Gothic"/>
                <a:cs typeface="Century Gothic"/>
                <a:sym typeface="Century Gothic"/>
              </a:defRPr>
            </a:pPr>
          </a:p>
        </p:txBody>
      </p:sp>
      <p:sp>
        <p:nvSpPr>
          <p:cNvPr id="427" name="Title 1"/>
          <p:cNvSpPr txBox="1"/>
          <p:nvPr>
            <p:ph type="title"/>
          </p:nvPr>
        </p:nvSpPr>
        <p:spPr>
          <a:xfrm>
            <a:off x="628650" y="1978819"/>
            <a:ext cx="2415660" cy="3018233"/>
          </a:xfrm>
          <a:prstGeom prst="rect">
            <a:avLst/>
          </a:prstGeom>
        </p:spPr>
        <p:txBody>
          <a:bodyPr/>
          <a:lstStyle>
            <a:lvl1pPr defTabSz="850391">
              <a:defRPr sz="3348">
                <a:latin typeface="Modern Love"/>
                <a:ea typeface="Modern Love"/>
                <a:cs typeface="Modern Love"/>
                <a:sym typeface="Modern Love"/>
              </a:defRPr>
            </a:lvl1pPr>
          </a:lstStyle>
          <a:p>
            <a:pPr/>
            <a:r>
              <a:t>Demonstrate two exercises that improve your posture</a:t>
            </a:r>
          </a:p>
        </p:txBody>
      </p:sp>
      <p:grpSp>
        <p:nvGrpSpPr>
          <p:cNvPr id="443" name="Content Placeholder 2"/>
          <p:cNvGrpSpPr/>
          <p:nvPr/>
        </p:nvGrpSpPr>
        <p:grpSpPr>
          <a:xfrm>
            <a:off x="3526910" y="1517818"/>
            <a:ext cx="4988440" cy="3940234"/>
            <a:chOff x="0" y="0"/>
            <a:chExt cx="4988439" cy="3940232"/>
          </a:xfrm>
        </p:grpSpPr>
        <p:grpSp>
          <p:nvGrpSpPr>
            <p:cNvPr id="430" name="Group"/>
            <p:cNvGrpSpPr/>
            <p:nvPr/>
          </p:nvGrpSpPr>
          <p:grpSpPr>
            <a:xfrm>
              <a:off x="0" y="0"/>
              <a:ext cx="4988440" cy="744847"/>
              <a:chOff x="0" y="0"/>
              <a:chExt cx="4988439" cy="744846"/>
            </a:xfrm>
          </p:grpSpPr>
          <p:sp>
            <p:nvSpPr>
              <p:cNvPr id="428" name="Rounded Rectangle"/>
              <p:cNvSpPr/>
              <p:nvPr/>
            </p:nvSpPr>
            <p:spPr>
              <a:xfrm>
                <a:off x="0" y="0"/>
                <a:ext cx="4988440" cy="744847"/>
              </a:xfrm>
              <a:prstGeom prst="roundRect">
                <a:avLst>
                  <a:gd name="adj" fmla="val 16667"/>
                </a:avLst>
              </a:prstGeom>
              <a:solidFill>
                <a:srgbClr val="CB946E"/>
              </a:solidFill>
              <a:ln w="3175" cap="flat">
                <a:solidFill>
                  <a:srgbClr val="FFFFFF"/>
                </a:solidFill>
                <a:prstDash val="solid"/>
                <a:miter lim="800000"/>
              </a:ln>
              <a:effectLst/>
            </p:spPr>
            <p:txBody>
              <a:bodyPr wrap="square" lIns="34289" tIns="34289" rIns="34289" bIns="34289" numCol="1" anchor="ctr">
                <a:noAutofit/>
              </a:bodyPr>
              <a:lstStyle/>
              <a:p>
                <a:pPr defTabSz="1111250">
                  <a:lnSpc>
                    <a:spcPct val="90000"/>
                  </a:lnSpc>
                  <a:spcBef>
                    <a:spcPts val="1100"/>
                  </a:spcBef>
                  <a:defRPr sz="2400">
                    <a:solidFill>
                      <a:srgbClr val="FFFFFF"/>
                    </a:solidFill>
                    <a:latin typeface="Century Gothic"/>
                    <a:ea typeface="Century Gothic"/>
                    <a:cs typeface="Century Gothic"/>
                    <a:sym typeface="Century Gothic"/>
                  </a:defRPr>
                </a:pPr>
              </a:p>
            </p:txBody>
          </p:sp>
          <p:sp>
            <p:nvSpPr>
              <p:cNvPr id="429" name="1. Lying on your back:"/>
              <p:cNvSpPr txBox="1"/>
              <p:nvPr/>
            </p:nvSpPr>
            <p:spPr>
              <a:xfrm>
                <a:off x="36360" y="116835"/>
                <a:ext cx="4915719" cy="511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71437" tIns="71437" rIns="71437" bIns="71437" numCol="1" anchor="ctr">
                <a:spAutoFit/>
              </a:bodyPr>
              <a:lstStyle>
                <a:lvl1pPr marL="219456" indent="-219456" defTabSz="1111250">
                  <a:lnSpc>
                    <a:spcPct val="90000"/>
                  </a:lnSpc>
                  <a:spcBef>
                    <a:spcPts val="1000"/>
                  </a:spcBef>
                  <a:buSzPct val="100000"/>
                  <a:buFont typeface="Arial"/>
                  <a:buChar char="•"/>
                  <a:defRPr sz="2400">
                    <a:solidFill>
                      <a:srgbClr val="FFFFFF"/>
                    </a:solidFill>
                    <a:latin typeface="Century Gothic"/>
                    <a:ea typeface="Century Gothic"/>
                    <a:cs typeface="Century Gothic"/>
                    <a:sym typeface="Century Gothic"/>
                  </a:defRPr>
                </a:lvl1pPr>
              </a:lstStyle>
              <a:p>
                <a:pPr/>
                <a:r>
                  <a:t>1. Lying on your back:</a:t>
                </a:r>
              </a:p>
            </p:txBody>
          </p:sp>
        </p:grpSp>
        <p:grpSp>
          <p:nvGrpSpPr>
            <p:cNvPr id="433" name="Group"/>
            <p:cNvGrpSpPr/>
            <p:nvPr/>
          </p:nvGrpSpPr>
          <p:grpSpPr>
            <a:xfrm>
              <a:off x="0" y="798846"/>
              <a:ext cx="4988440" cy="744847"/>
              <a:chOff x="0" y="214634"/>
              <a:chExt cx="4988439" cy="744846"/>
            </a:xfrm>
          </p:grpSpPr>
          <p:sp>
            <p:nvSpPr>
              <p:cNvPr id="431" name="Rounded Rectangle"/>
              <p:cNvSpPr/>
              <p:nvPr/>
            </p:nvSpPr>
            <p:spPr>
              <a:xfrm>
                <a:off x="0" y="214634"/>
                <a:ext cx="4988440" cy="744847"/>
              </a:xfrm>
              <a:prstGeom prst="roundRect">
                <a:avLst>
                  <a:gd name="adj" fmla="val 16667"/>
                </a:avLst>
              </a:prstGeom>
              <a:solidFill>
                <a:srgbClr val="CD9075"/>
              </a:solidFill>
              <a:ln w="3175" cap="flat">
                <a:solidFill>
                  <a:srgbClr val="FFFFFF"/>
                </a:solidFill>
                <a:prstDash val="solid"/>
                <a:miter lim="800000"/>
              </a:ln>
              <a:effectLst/>
            </p:spPr>
            <p:txBody>
              <a:bodyPr wrap="square" lIns="34289" tIns="34289" rIns="34289" bIns="34289" numCol="1" anchor="ctr">
                <a:noAutofit/>
              </a:bodyPr>
              <a:lstStyle/>
              <a:p>
                <a:pPr defTabSz="1111250">
                  <a:lnSpc>
                    <a:spcPct val="90000"/>
                  </a:lnSpc>
                  <a:spcBef>
                    <a:spcPts val="1100"/>
                  </a:spcBef>
                  <a:defRPr sz="2800">
                    <a:solidFill>
                      <a:srgbClr val="FFFFFF"/>
                    </a:solidFill>
                    <a:latin typeface="Century Gothic"/>
                    <a:ea typeface="Century Gothic"/>
                    <a:cs typeface="Century Gothic"/>
                    <a:sym typeface="Century Gothic"/>
                  </a:defRPr>
                </a:pPr>
              </a:p>
            </p:txBody>
          </p:sp>
          <p:sp>
            <p:nvSpPr>
              <p:cNvPr id="432" name="Lie on your back on the floor with your knees bent and feet flat on the floor."/>
              <p:cNvSpPr/>
              <p:nvPr/>
            </p:nvSpPr>
            <p:spPr>
              <a:xfrm>
                <a:off x="36360" y="587057"/>
                <a:ext cx="4915719" cy="1"/>
              </a:xfrm>
              <a:custGeom>
                <a:avLst/>
                <a:gdLst/>
                <a:ahLst/>
                <a:cxnLst>
                  <a:cxn ang="0">
                    <a:pos x="wd2" y="hd2"/>
                  </a:cxn>
                  <a:cxn ang="5400000">
                    <a:pos x="wd2" y="hd2"/>
                  </a:cxn>
                  <a:cxn ang="10800000">
                    <a:pos x="wd2" y="hd2"/>
                  </a:cxn>
                  <a:cxn ang="16200000">
                    <a:pos x="wd2" y="hd2"/>
                  </a:cxn>
                </a:cxnLst>
                <a:rect l="0" t="0" r="r" b="b"/>
                <a:pathLst>
                  <a:path w="21600" h="0" fill="norm" stroke="1"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ma14="http://schemas.microsoft.com/office/mac/drawingml/2011/main" val="1"/>
                </a:ext>
              </a:extLst>
            </p:spPr>
            <p:txBody>
              <a:bodyPr wrap="square" lIns="71437" tIns="71437" rIns="71437" bIns="71437" numCol="1" anchor="ctr">
                <a:spAutoFit/>
              </a:bodyPr>
              <a:lstStyle>
                <a:lvl1pPr marL="219456" indent="-219456" defTabSz="1111250">
                  <a:lnSpc>
                    <a:spcPct val="90000"/>
                  </a:lnSpc>
                  <a:spcBef>
                    <a:spcPts val="1000"/>
                  </a:spcBef>
                  <a:buSzPct val="100000"/>
                  <a:buFont typeface="Arial"/>
                  <a:buChar char="•"/>
                  <a:defRPr sz="2400">
                    <a:solidFill>
                      <a:srgbClr val="FFFFFF"/>
                    </a:solidFill>
                    <a:latin typeface="Century Gothic"/>
                    <a:ea typeface="Century Gothic"/>
                    <a:cs typeface="Century Gothic"/>
                    <a:sym typeface="Century Gothic"/>
                  </a:defRPr>
                </a:lvl1pPr>
              </a:lstStyle>
              <a:p>
                <a:pPr/>
                <a:r>
                  <a:t>Lie on your back on the floor with your knees bent and feet flat on the floor.</a:t>
                </a:r>
              </a:p>
            </p:txBody>
          </p:sp>
        </p:grpSp>
        <p:grpSp>
          <p:nvGrpSpPr>
            <p:cNvPr id="436" name="Group"/>
            <p:cNvGrpSpPr/>
            <p:nvPr/>
          </p:nvGrpSpPr>
          <p:grpSpPr>
            <a:xfrm>
              <a:off x="0" y="1597693"/>
              <a:ext cx="4988440" cy="744847"/>
              <a:chOff x="0" y="48899"/>
              <a:chExt cx="4988439" cy="744846"/>
            </a:xfrm>
          </p:grpSpPr>
          <p:sp>
            <p:nvSpPr>
              <p:cNvPr id="434" name="Rounded Rectangle"/>
              <p:cNvSpPr/>
              <p:nvPr/>
            </p:nvSpPr>
            <p:spPr>
              <a:xfrm>
                <a:off x="0" y="48899"/>
                <a:ext cx="4988440" cy="744847"/>
              </a:xfrm>
              <a:prstGeom prst="roundRect">
                <a:avLst>
                  <a:gd name="adj" fmla="val 16667"/>
                </a:avLst>
              </a:prstGeom>
              <a:solidFill>
                <a:srgbClr val="CF8C7B"/>
              </a:solidFill>
              <a:ln w="3175" cap="flat">
                <a:solidFill>
                  <a:srgbClr val="FFFFFF"/>
                </a:solidFill>
                <a:prstDash val="solid"/>
                <a:miter lim="800000"/>
              </a:ln>
              <a:effectLst/>
            </p:spPr>
            <p:txBody>
              <a:bodyPr wrap="square" lIns="34289" tIns="34289" rIns="34289" bIns="34289" numCol="1" anchor="ctr">
                <a:noAutofit/>
              </a:bodyPr>
              <a:lstStyle/>
              <a:p>
                <a:pPr defTabSz="1111250">
                  <a:lnSpc>
                    <a:spcPct val="90000"/>
                  </a:lnSpc>
                  <a:spcBef>
                    <a:spcPts val="1100"/>
                  </a:spcBef>
                  <a:defRPr sz="2400">
                    <a:solidFill>
                      <a:srgbClr val="FFFFFF"/>
                    </a:solidFill>
                    <a:latin typeface="Century Gothic"/>
                    <a:ea typeface="Century Gothic"/>
                    <a:cs typeface="Century Gothic"/>
                    <a:sym typeface="Century Gothic"/>
                  </a:defRPr>
                </a:pPr>
              </a:p>
            </p:txBody>
          </p:sp>
          <p:sp>
            <p:nvSpPr>
              <p:cNvPr id="435" name="Use your bottom muscles to lift up your back"/>
              <p:cNvSpPr/>
              <p:nvPr/>
            </p:nvSpPr>
            <p:spPr>
              <a:xfrm>
                <a:off x="36360" y="421322"/>
                <a:ext cx="4915719" cy="1"/>
              </a:xfrm>
              <a:custGeom>
                <a:avLst/>
                <a:gdLst/>
                <a:ahLst/>
                <a:cxnLst>
                  <a:cxn ang="0">
                    <a:pos x="wd2" y="hd2"/>
                  </a:cxn>
                  <a:cxn ang="5400000">
                    <a:pos x="wd2" y="hd2"/>
                  </a:cxn>
                  <a:cxn ang="10800000">
                    <a:pos x="wd2" y="hd2"/>
                  </a:cxn>
                  <a:cxn ang="16200000">
                    <a:pos x="wd2" y="hd2"/>
                  </a:cxn>
                </a:cxnLst>
                <a:rect l="0" t="0" r="r" b="b"/>
                <a:pathLst>
                  <a:path w="21600" h="0" fill="norm" stroke="1"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ma14="http://schemas.microsoft.com/office/mac/drawingml/2011/main" val="1"/>
                </a:ext>
              </a:extLst>
            </p:spPr>
            <p:txBody>
              <a:bodyPr wrap="square" lIns="71437" tIns="71437" rIns="71437" bIns="71437" numCol="1" anchor="ctr">
                <a:spAutoFit/>
              </a:bodyPr>
              <a:lstStyle>
                <a:lvl1pPr marL="219456" indent="-219456" defTabSz="1111250">
                  <a:lnSpc>
                    <a:spcPct val="90000"/>
                  </a:lnSpc>
                  <a:spcBef>
                    <a:spcPts val="1000"/>
                  </a:spcBef>
                  <a:buSzPct val="100000"/>
                  <a:buFont typeface="Arial"/>
                  <a:buChar char="•"/>
                  <a:defRPr sz="2400">
                    <a:solidFill>
                      <a:srgbClr val="FFFFFF"/>
                    </a:solidFill>
                    <a:latin typeface="Century Gothic"/>
                    <a:ea typeface="Century Gothic"/>
                    <a:cs typeface="Century Gothic"/>
                    <a:sym typeface="Century Gothic"/>
                  </a:defRPr>
                </a:lvl1pPr>
              </a:lstStyle>
              <a:p>
                <a:pPr/>
                <a:r>
                  <a:t>Use your bottom muscles to lift up your back</a:t>
                </a:r>
              </a:p>
            </p:txBody>
          </p:sp>
        </p:grpSp>
        <p:grpSp>
          <p:nvGrpSpPr>
            <p:cNvPr id="439" name="Group"/>
            <p:cNvGrpSpPr/>
            <p:nvPr/>
          </p:nvGrpSpPr>
          <p:grpSpPr>
            <a:xfrm>
              <a:off x="0" y="2396540"/>
              <a:ext cx="4988440" cy="744847"/>
              <a:chOff x="0" y="48899"/>
              <a:chExt cx="4988439" cy="744846"/>
            </a:xfrm>
          </p:grpSpPr>
          <p:sp>
            <p:nvSpPr>
              <p:cNvPr id="437" name="Rounded Rectangle"/>
              <p:cNvSpPr/>
              <p:nvPr/>
            </p:nvSpPr>
            <p:spPr>
              <a:xfrm>
                <a:off x="0" y="48899"/>
                <a:ext cx="4988440" cy="744847"/>
              </a:xfrm>
              <a:prstGeom prst="roundRect">
                <a:avLst>
                  <a:gd name="adj" fmla="val 16667"/>
                </a:avLst>
              </a:prstGeom>
              <a:solidFill>
                <a:srgbClr val="D28A82"/>
              </a:solidFill>
              <a:ln w="3175" cap="flat">
                <a:solidFill>
                  <a:srgbClr val="FFFFFF"/>
                </a:solidFill>
                <a:prstDash val="solid"/>
                <a:miter lim="800000"/>
              </a:ln>
              <a:effectLst/>
            </p:spPr>
            <p:txBody>
              <a:bodyPr wrap="square" lIns="34289" tIns="34289" rIns="34289" bIns="34289" numCol="1" anchor="ctr">
                <a:noAutofit/>
              </a:bodyPr>
              <a:lstStyle/>
              <a:p>
                <a:pPr defTabSz="1111250">
                  <a:lnSpc>
                    <a:spcPct val="90000"/>
                  </a:lnSpc>
                  <a:spcBef>
                    <a:spcPts val="1100"/>
                  </a:spcBef>
                  <a:defRPr sz="2400">
                    <a:solidFill>
                      <a:srgbClr val="FFFFFF"/>
                    </a:solidFill>
                    <a:latin typeface="Century Gothic"/>
                    <a:ea typeface="Century Gothic"/>
                    <a:cs typeface="Century Gothic"/>
                    <a:sym typeface="Century Gothic"/>
                  </a:defRPr>
                </a:pPr>
              </a:p>
            </p:txBody>
          </p:sp>
          <p:sp>
            <p:nvSpPr>
              <p:cNvPr id="438" name="Maintain the pressure for 5 – 10 seconds and slowly let go."/>
              <p:cNvSpPr/>
              <p:nvPr/>
            </p:nvSpPr>
            <p:spPr>
              <a:xfrm>
                <a:off x="36360" y="421322"/>
                <a:ext cx="4915719" cy="1"/>
              </a:xfrm>
              <a:custGeom>
                <a:avLst/>
                <a:gdLst/>
                <a:ahLst/>
                <a:cxnLst>
                  <a:cxn ang="0">
                    <a:pos x="wd2" y="hd2"/>
                  </a:cxn>
                  <a:cxn ang="5400000">
                    <a:pos x="wd2" y="hd2"/>
                  </a:cxn>
                  <a:cxn ang="10800000">
                    <a:pos x="wd2" y="hd2"/>
                  </a:cxn>
                  <a:cxn ang="16200000">
                    <a:pos x="wd2" y="hd2"/>
                  </a:cxn>
                </a:cxnLst>
                <a:rect l="0" t="0" r="r" b="b"/>
                <a:pathLst>
                  <a:path w="21600" h="0" fill="norm" stroke="1"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ma14="http://schemas.microsoft.com/office/mac/drawingml/2011/main" val="1"/>
                </a:ext>
              </a:extLst>
            </p:spPr>
            <p:txBody>
              <a:bodyPr wrap="square" lIns="71437" tIns="71437" rIns="71437" bIns="71437" numCol="1" anchor="ctr">
                <a:spAutoFit/>
              </a:bodyPr>
              <a:lstStyle>
                <a:lvl1pPr marL="219456" indent="-219456" defTabSz="1111250">
                  <a:lnSpc>
                    <a:spcPct val="90000"/>
                  </a:lnSpc>
                  <a:spcBef>
                    <a:spcPts val="1000"/>
                  </a:spcBef>
                  <a:buSzPct val="100000"/>
                  <a:buFont typeface="Arial"/>
                  <a:buChar char="•"/>
                  <a:defRPr sz="2400">
                    <a:solidFill>
                      <a:srgbClr val="FFFFFF"/>
                    </a:solidFill>
                    <a:latin typeface="Century Gothic"/>
                    <a:ea typeface="Century Gothic"/>
                    <a:cs typeface="Century Gothic"/>
                    <a:sym typeface="Century Gothic"/>
                  </a:defRPr>
                </a:lvl1pPr>
              </a:lstStyle>
              <a:p>
                <a:pPr/>
                <a:r>
                  <a:t>Maintain the pressure for 5 – 10 seconds and slowly let go.</a:t>
                </a:r>
              </a:p>
            </p:txBody>
          </p:sp>
        </p:grpSp>
        <p:grpSp>
          <p:nvGrpSpPr>
            <p:cNvPr id="442" name="Group"/>
            <p:cNvGrpSpPr/>
            <p:nvPr/>
          </p:nvGrpSpPr>
          <p:grpSpPr>
            <a:xfrm>
              <a:off x="0" y="3195386"/>
              <a:ext cx="4988440" cy="744847"/>
              <a:chOff x="0" y="0"/>
              <a:chExt cx="4988439" cy="744846"/>
            </a:xfrm>
          </p:grpSpPr>
          <p:sp>
            <p:nvSpPr>
              <p:cNvPr id="440" name="Rounded Rectangle"/>
              <p:cNvSpPr/>
              <p:nvPr/>
            </p:nvSpPr>
            <p:spPr>
              <a:xfrm>
                <a:off x="0" y="0"/>
                <a:ext cx="4988440" cy="744847"/>
              </a:xfrm>
              <a:prstGeom prst="roundRect">
                <a:avLst>
                  <a:gd name="adj" fmla="val 16667"/>
                </a:avLst>
              </a:prstGeom>
              <a:solidFill>
                <a:srgbClr val="D48888"/>
              </a:solidFill>
              <a:ln w="3175" cap="flat">
                <a:solidFill>
                  <a:srgbClr val="FFFFFF"/>
                </a:solidFill>
                <a:prstDash val="solid"/>
                <a:miter lim="800000"/>
              </a:ln>
              <a:effectLst/>
            </p:spPr>
            <p:txBody>
              <a:bodyPr wrap="square" lIns="34289" tIns="34289" rIns="34289" bIns="34289" numCol="1" anchor="ctr">
                <a:noAutofit/>
              </a:bodyPr>
              <a:lstStyle/>
              <a:p>
                <a:pPr defTabSz="1111250">
                  <a:lnSpc>
                    <a:spcPct val="90000"/>
                  </a:lnSpc>
                  <a:spcBef>
                    <a:spcPts val="1100"/>
                  </a:spcBef>
                  <a:defRPr sz="2800">
                    <a:solidFill>
                      <a:srgbClr val="FFFFFF"/>
                    </a:solidFill>
                    <a:latin typeface="Century Gothic"/>
                    <a:ea typeface="Century Gothic"/>
                    <a:cs typeface="Century Gothic"/>
                    <a:sym typeface="Century Gothic"/>
                  </a:defRPr>
                </a:pPr>
              </a:p>
            </p:txBody>
          </p:sp>
          <p:sp>
            <p:nvSpPr>
              <p:cNvPr id="441" name="Repeat 10 times."/>
              <p:cNvSpPr txBox="1"/>
              <p:nvPr/>
            </p:nvSpPr>
            <p:spPr>
              <a:xfrm>
                <a:off x="36360" y="116835"/>
                <a:ext cx="4915719" cy="511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71437" tIns="71437" rIns="71437" bIns="71437" numCol="1" anchor="ctr">
                <a:spAutoFit/>
              </a:bodyPr>
              <a:lstStyle>
                <a:lvl1pPr marL="219456" indent="-219456" defTabSz="1111250">
                  <a:lnSpc>
                    <a:spcPct val="90000"/>
                  </a:lnSpc>
                  <a:spcBef>
                    <a:spcPts val="1000"/>
                  </a:spcBef>
                  <a:buSzPct val="100000"/>
                  <a:buFont typeface="Arial"/>
                  <a:buChar char="•"/>
                  <a:defRPr sz="2400">
                    <a:solidFill>
                      <a:srgbClr val="FFFFFF"/>
                    </a:solidFill>
                    <a:latin typeface="Century Gothic"/>
                    <a:ea typeface="Century Gothic"/>
                    <a:cs typeface="Century Gothic"/>
                    <a:sym typeface="Century Gothic"/>
                  </a:defRPr>
                </a:lvl1pPr>
              </a:lstStyle>
              <a:p>
                <a:pPr/>
                <a:r>
                  <a:t>Repeat 10 times.</a:t>
                </a:r>
              </a:p>
            </p:txBody>
          </p:sp>
        </p:grpSp>
      </p:grpSp>
    </p:spTree>
  </p:cSld>
  <p:clrMapOvr>
    <a:masterClrMapping/>
  </p:clrMapOvr>
  <mc:AlternateContent xmlns:mc="http://schemas.openxmlformats.org/markup-compatibility/2006">
    <mc:Choice xmlns:p14="http://schemas.microsoft.com/office/powerpoint/2010/main" Requires="p14">
      <p:transition spd="slow" advClick="1" p14:dur="1200">
        <p:push dir="u"/>
      </p:transition>
    </mc:Choice>
    <mc:Fallback>
      <p:transition spd="slow">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5" name="Rectangle 10"/>
          <p:cNvSpPr/>
          <p:nvPr/>
        </p:nvSpPr>
        <p:spPr>
          <a:xfrm>
            <a:off x="-1" y="857250"/>
            <a:ext cx="9141716" cy="5143500"/>
          </a:xfrm>
          <a:prstGeom prst="rect">
            <a:avLst/>
          </a:prstGeom>
          <a:solidFill>
            <a:srgbClr val="000000"/>
          </a:solidFill>
          <a:ln w="12700">
            <a:miter lim="400000"/>
          </a:ln>
        </p:spPr>
        <p:txBody>
          <a:bodyPr lIns="34289" tIns="34289" rIns="34289" bIns="34289" anchor="ctr"/>
          <a:lstStyle/>
          <a:p>
            <a:pPr algn="ctr">
              <a:defRPr>
                <a:solidFill>
                  <a:srgbClr val="FFFFFF"/>
                </a:solidFill>
                <a:latin typeface="Century Gothic"/>
                <a:ea typeface="Century Gothic"/>
                <a:cs typeface="Century Gothic"/>
                <a:sym typeface="Century Gothic"/>
              </a:defRPr>
            </a:pPr>
          </a:p>
        </p:txBody>
      </p:sp>
      <p:sp>
        <p:nvSpPr>
          <p:cNvPr id="446" name="Rectangle 12"/>
          <p:cNvSpPr/>
          <p:nvPr/>
        </p:nvSpPr>
        <p:spPr>
          <a:xfrm>
            <a:off x="0" y="857250"/>
            <a:ext cx="9144000" cy="5143500"/>
          </a:xfrm>
          <a:prstGeom prst="rect">
            <a:avLst/>
          </a:prstGeom>
          <a:solidFill>
            <a:srgbClr val="FFFFFF"/>
          </a:solidFill>
          <a:ln w="12700">
            <a:miter lim="400000"/>
          </a:ln>
        </p:spPr>
        <p:txBody>
          <a:bodyPr lIns="34289" tIns="34289" rIns="34289" bIns="34289" anchor="ctr"/>
          <a:lstStyle/>
          <a:p>
            <a:pPr algn="ctr">
              <a:defRPr>
                <a:solidFill>
                  <a:srgbClr val="FFFFFF"/>
                </a:solidFill>
                <a:latin typeface="Century Gothic"/>
                <a:ea typeface="Century Gothic"/>
                <a:cs typeface="Century Gothic"/>
                <a:sym typeface="Century Gothic"/>
              </a:defRPr>
            </a:pPr>
          </a:p>
        </p:txBody>
      </p:sp>
      <p:sp>
        <p:nvSpPr>
          <p:cNvPr id="447" name="Freeform: Shape 14"/>
          <p:cNvSpPr/>
          <p:nvPr/>
        </p:nvSpPr>
        <p:spPr>
          <a:xfrm>
            <a:off x="3642561" y="1397964"/>
            <a:ext cx="5219659" cy="4159279"/>
          </a:xfrm>
          <a:custGeom>
            <a:avLst/>
            <a:gdLst/>
            <a:ahLst/>
            <a:cxnLst>
              <a:cxn ang="0">
                <a:pos x="wd2" y="hd2"/>
              </a:cxn>
              <a:cxn ang="5400000">
                <a:pos x="wd2" y="hd2"/>
              </a:cxn>
              <a:cxn ang="10800000">
                <a:pos x="wd2" y="hd2"/>
              </a:cxn>
              <a:cxn ang="16200000">
                <a:pos x="wd2" y="hd2"/>
              </a:cxn>
            </a:cxnLst>
            <a:rect l="0" t="0" r="r" b="b"/>
            <a:pathLst>
              <a:path w="21600" h="21570" fill="norm" stroke="1" extrusionOk="0">
                <a:moveTo>
                  <a:pt x="3433" y="1"/>
                </a:moveTo>
                <a:cubicBezTo>
                  <a:pt x="3483" y="2"/>
                  <a:pt x="3534" y="24"/>
                  <a:pt x="3580" y="31"/>
                </a:cubicBezTo>
                <a:cubicBezTo>
                  <a:pt x="4600" y="190"/>
                  <a:pt x="5620" y="361"/>
                  <a:pt x="6641" y="512"/>
                </a:cubicBezTo>
                <a:cubicBezTo>
                  <a:pt x="7596" y="653"/>
                  <a:pt x="8557" y="686"/>
                  <a:pt x="9517" y="759"/>
                </a:cubicBezTo>
                <a:cubicBezTo>
                  <a:pt x="10678" y="848"/>
                  <a:pt x="11836" y="974"/>
                  <a:pt x="12991" y="1171"/>
                </a:cubicBezTo>
                <a:cubicBezTo>
                  <a:pt x="13792" y="1310"/>
                  <a:pt x="14601" y="1406"/>
                  <a:pt x="15414" y="1296"/>
                </a:cubicBezTo>
                <a:cubicBezTo>
                  <a:pt x="15455" y="1290"/>
                  <a:pt x="15501" y="1272"/>
                  <a:pt x="15535" y="1290"/>
                </a:cubicBezTo>
                <a:cubicBezTo>
                  <a:pt x="15929" y="1496"/>
                  <a:pt x="16360" y="1348"/>
                  <a:pt x="16769" y="1478"/>
                </a:cubicBezTo>
                <a:cubicBezTo>
                  <a:pt x="16664" y="1979"/>
                  <a:pt x="16214" y="1938"/>
                  <a:pt x="15961" y="2286"/>
                </a:cubicBezTo>
                <a:cubicBezTo>
                  <a:pt x="16374" y="2424"/>
                  <a:pt x="16746" y="2564"/>
                  <a:pt x="17124" y="2669"/>
                </a:cubicBezTo>
                <a:cubicBezTo>
                  <a:pt x="17524" y="2779"/>
                  <a:pt x="17863" y="3077"/>
                  <a:pt x="18255" y="3210"/>
                </a:cubicBezTo>
                <a:cubicBezTo>
                  <a:pt x="18338" y="3238"/>
                  <a:pt x="18438" y="3337"/>
                  <a:pt x="18468" y="3433"/>
                </a:cubicBezTo>
                <a:cubicBezTo>
                  <a:pt x="18562" y="3744"/>
                  <a:pt x="20453" y="4615"/>
                  <a:pt x="20229" y="4892"/>
                </a:cubicBezTo>
                <a:cubicBezTo>
                  <a:pt x="20137" y="5007"/>
                  <a:pt x="20017" y="5089"/>
                  <a:pt x="19892" y="5202"/>
                </a:cubicBezTo>
                <a:cubicBezTo>
                  <a:pt x="20081" y="5415"/>
                  <a:pt x="20292" y="5508"/>
                  <a:pt x="20518" y="5572"/>
                </a:cubicBezTo>
                <a:cubicBezTo>
                  <a:pt x="20586" y="5591"/>
                  <a:pt x="20652" y="5631"/>
                  <a:pt x="20659" y="5727"/>
                </a:cubicBezTo>
                <a:cubicBezTo>
                  <a:pt x="20666" y="5827"/>
                  <a:pt x="20597" y="5867"/>
                  <a:pt x="20539" y="5914"/>
                </a:cubicBezTo>
                <a:cubicBezTo>
                  <a:pt x="20459" y="5979"/>
                  <a:pt x="20382" y="6035"/>
                  <a:pt x="20280" y="6043"/>
                </a:cubicBezTo>
                <a:cubicBezTo>
                  <a:pt x="20113" y="6056"/>
                  <a:pt x="20033" y="6237"/>
                  <a:pt x="19936" y="6373"/>
                </a:cubicBezTo>
                <a:cubicBezTo>
                  <a:pt x="19882" y="6449"/>
                  <a:pt x="19855" y="6603"/>
                  <a:pt x="19950" y="6630"/>
                </a:cubicBezTo>
                <a:cubicBezTo>
                  <a:pt x="20178" y="6695"/>
                  <a:pt x="20159" y="6883"/>
                  <a:pt x="20154" y="7096"/>
                </a:cubicBezTo>
                <a:cubicBezTo>
                  <a:pt x="20146" y="7360"/>
                  <a:pt x="20012" y="7482"/>
                  <a:pt x="19847" y="7583"/>
                </a:cubicBezTo>
                <a:cubicBezTo>
                  <a:pt x="19791" y="7619"/>
                  <a:pt x="19711" y="7617"/>
                  <a:pt x="19689" y="7727"/>
                </a:cubicBezTo>
                <a:cubicBezTo>
                  <a:pt x="19782" y="7832"/>
                  <a:pt x="19895" y="7747"/>
                  <a:pt x="19994" y="7777"/>
                </a:cubicBezTo>
                <a:cubicBezTo>
                  <a:pt x="20076" y="7801"/>
                  <a:pt x="20212" y="7788"/>
                  <a:pt x="20100" y="7980"/>
                </a:cubicBezTo>
                <a:cubicBezTo>
                  <a:pt x="20067" y="8035"/>
                  <a:pt x="20105" y="8078"/>
                  <a:pt x="20147" y="8082"/>
                </a:cubicBezTo>
                <a:cubicBezTo>
                  <a:pt x="20481" y="8126"/>
                  <a:pt x="20327" y="8514"/>
                  <a:pt x="20435" y="8719"/>
                </a:cubicBezTo>
                <a:cubicBezTo>
                  <a:pt x="20464" y="8775"/>
                  <a:pt x="20432" y="8873"/>
                  <a:pt x="20386" y="8897"/>
                </a:cubicBezTo>
                <a:cubicBezTo>
                  <a:pt x="20091" y="9055"/>
                  <a:pt x="20050" y="9432"/>
                  <a:pt x="19907" y="9757"/>
                </a:cubicBezTo>
                <a:cubicBezTo>
                  <a:pt x="20063" y="9886"/>
                  <a:pt x="20249" y="9914"/>
                  <a:pt x="20416" y="9997"/>
                </a:cubicBezTo>
                <a:cubicBezTo>
                  <a:pt x="20591" y="10085"/>
                  <a:pt x="20591" y="10150"/>
                  <a:pt x="20447" y="10404"/>
                </a:cubicBezTo>
                <a:cubicBezTo>
                  <a:pt x="20822" y="10459"/>
                  <a:pt x="20822" y="10459"/>
                  <a:pt x="20706" y="10859"/>
                </a:cubicBezTo>
                <a:cubicBezTo>
                  <a:pt x="21021" y="10896"/>
                  <a:pt x="21228" y="11085"/>
                  <a:pt x="21277" y="11499"/>
                </a:cubicBezTo>
                <a:cubicBezTo>
                  <a:pt x="21300" y="11700"/>
                  <a:pt x="21442" y="11794"/>
                  <a:pt x="21600" y="11928"/>
                </a:cubicBezTo>
                <a:cubicBezTo>
                  <a:pt x="21404" y="12058"/>
                  <a:pt x="21271" y="12330"/>
                  <a:pt x="21042" y="12043"/>
                </a:cubicBezTo>
                <a:cubicBezTo>
                  <a:pt x="20959" y="11938"/>
                  <a:pt x="20967" y="12071"/>
                  <a:pt x="20955" y="12109"/>
                </a:cubicBezTo>
                <a:cubicBezTo>
                  <a:pt x="20928" y="12202"/>
                  <a:pt x="20985" y="12265"/>
                  <a:pt x="21022" y="12335"/>
                </a:cubicBezTo>
                <a:cubicBezTo>
                  <a:pt x="21058" y="12406"/>
                  <a:pt x="21101" y="12481"/>
                  <a:pt x="21111" y="12560"/>
                </a:cubicBezTo>
                <a:cubicBezTo>
                  <a:pt x="21118" y="12615"/>
                  <a:pt x="21085" y="12695"/>
                  <a:pt x="21049" y="12736"/>
                </a:cubicBezTo>
                <a:cubicBezTo>
                  <a:pt x="20859" y="12953"/>
                  <a:pt x="20972" y="13438"/>
                  <a:pt x="20614" y="13501"/>
                </a:cubicBezTo>
                <a:cubicBezTo>
                  <a:pt x="20453" y="13529"/>
                  <a:pt x="20375" y="13707"/>
                  <a:pt x="20256" y="13804"/>
                </a:cubicBezTo>
                <a:cubicBezTo>
                  <a:pt x="19845" y="14145"/>
                  <a:pt x="19570" y="14583"/>
                  <a:pt x="19443" y="15184"/>
                </a:cubicBezTo>
                <a:cubicBezTo>
                  <a:pt x="19408" y="15351"/>
                  <a:pt x="19274" y="15485"/>
                  <a:pt x="19187" y="15632"/>
                </a:cubicBezTo>
                <a:cubicBezTo>
                  <a:pt x="19228" y="15740"/>
                  <a:pt x="19456" y="15508"/>
                  <a:pt x="19376" y="15790"/>
                </a:cubicBezTo>
                <a:cubicBezTo>
                  <a:pt x="19315" y="16002"/>
                  <a:pt x="19160" y="16134"/>
                  <a:pt x="19013" y="16259"/>
                </a:cubicBezTo>
                <a:cubicBezTo>
                  <a:pt x="18846" y="16402"/>
                  <a:pt x="18661" y="16516"/>
                  <a:pt x="18586" y="16781"/>
                </a:cubicBezTo>
                <a:cubicBezTo>
                  <a:pt x="18570" y="16837"/>
                  <a:pt x="18519" y="16896"/>
                  <a:pt x="18474" y="16919"/>
                </a:cubicBezTo>
                <a:cubicBezTo>
                  <a:pt x="16123" y="21568"/>
                  <a:pt x="10335" y="21599"/>
                  <a:pt x="9668" y="21567"/>
                </a:cubicBezTo>
                <a:cubicBezTo>
                  <a:pt x="8860" y="21526"/>
                  <a:pt x="8095" y="21239"/>
                  <a:pt x="7346" y="20881"/>
                </a:cubicBezTo>
                <a:cubicBezTo>
                  <a:pt x="7029" y="20730"/>
                  <a:pt x="6735" y="20516"/>
                  <a:pt x="6427" y="20349"/>
                </a:cubicBezTo>
                <a:cubicBezTo>
                  <a:pt x="6002" y="20119"/>
                  <a:pt x="5674" y="19679"/>
                  <a:pt x="5250" y="19494"/>
                </a:cubicBezTo>
                <a:cubicBezTo>
                  <a:pt x="4814" y="19304"/>
                  <a:pt x="4441" y="18955"/>
                  <a:pt x="3992" y="18806"/>
                </a:cubicBezTo>
                <a:cubicBezTo>
                  <a:pt x="3756" y="18727"/>
                  <a:pt x="3527" y="18585"/>
                  <a:pt x="3564" y="18176"/>
                </a:cubicBezTo>
                <a:cubicBezTo>
                  <a:pt x="3574" y="18060"/>
                  <a:pt x="3512" y="17966"/>
                  <a:pt x="3414" y="18000"/>
                </a:cubicBezTo>
                <a:cubicBezTo>
                  <a:pt x="3227" y="18063"/>
                  <a:pt x="3143" y="17895"/>
                  <a:pt x="3039" y="17769"/>
                </a:cubicBezTo>
                <a:cubicBezTo>
                  <a:pt x="2854" y="17546"/>
                  <a:pt x="2678" y="17309"/>
                  <a:pt x="2384" y="17272"/>
                </a:cubicBezTo>
                <a:cubicBezTo>
                  <a:pt x="2440" y="17097"/>
                  <a:pt x="2536" y="17122"/>
                  <a:pt x="2624" y="17159"/>
                </a:cubicBezTo>
                <a:cubicBezTo>
                  <a:pt x="2855" y="17255"/>
                  <a:pt x="3084" y="17364"/>
                  <a:pt x="3315" y="17460"/>
                </a:cubicBezTo>
                <a:cubicBezTo>
                  <a:pt x="3466" y="17522"/>
                  <a:pt x="3616" y="17610"/>
                  <a:pt x="3818" y="17541"/>
                </a:cubicBezTo>
                <a:cubicBezTo>
                  <a:pt x="3644" y="17187"/>
                  <a:pt x="3349" y="17124"/>
                  <a:pt x="3110" y="17015"/>
                </a:cubicBezTo>
                <a:cubicBezTo>
                  <a:pt x="2811" y="16878"/>
                  <a:pt x="2635" y="16620"/>
                  <a:pt x="2425" y="16331"/>
                </a:cubicBezTo>
                <a:cubicBezTo>
                  <a:pt x="2644" y="16262"/>
                  <a:pt x="2781" y="16474"/>
                  <a:pt x="2953" y="16463"/>
                </a:cubicBezTo>
                <a:cubicBezTo>
                  <a:pt x="2962" y="16426"/>
                  <a:pt x="2978" y="16372"/>
                  <a:pt x="2976" y="16371"/>
                </a:cubicBezTo>
                <a:cubicBezTo>
                  <a:pt x="2694" y="16213"/>
                  <a:pt x="2562" y="15916"/>
                  <a:pt x="2518" y="15557"/>
                </a:cubicBezTo>
                <a:cubicBezTo>
                  <a:pt x="2496" y="15372"/>
                  <a:pt x="2393" y="15314"/>
                  <a:pt x="2292" y="15230"/>
                </a:cubicBezTo>
                <a:cubicBezTo>
                  <a:pt x="1938" y="14929"/>
                  <a:pt x="1563" y="14656"/>
                  <a:pt x="1273" y="14242"/>
                </a:cubicBezTo>
                <a:cubicBezTo>
                  <a:pt x="1608" y="14297"/>
                  <a:pt x="1878" y="14567"/>
                  <a:pt x="2240" y="14683"/>
                </a:cubicBezTo>
                <a:cubicBezTo>
                  <a:pt x="1952" y="14228"/>
                  <a:pt x="1580" y="13998"/>
                  <a:pt x="1241" y="13722"/>
                </a:cubicBezTo>
                <a:cubicBezTo>
                  <a:pt x="1087" y="13597"/>
                  <a:pt x="943" y="13436"/>
                  <a:pt x="756" y="13368"/>
                </a:cubicBezTo>
                <a:cubicBezTo>
                  <a:pt x="690" y="13344"/>
                  <a:pt x="580" y="13293"/>
                  <a:pt x="633" y="13159"/>
                </a:cubicBezTo>
                <a:cubicBezTo>
                  <a:pt x="679" y="13047"/>
                  <a:pt x="768" y="13081"/>
                  <a:pt x="849" y="13114"/>
                </a:cubicBezTo>
                <a:cubicBezTo>
                  <a:pt x="1044" y="13194"/>
                  <a:pt x="1246" y="13195"/>
                  <a:pt x="1509" y="13194"/>
                </a:cubicBezTo>
                <a:cubicBezTo>
                  <a:pt x="1288" y="12825"/>
                  <a:pt x="884" y="12936"/>
                  <a:pt x="694" y="12549"/>
                </a:cubicBezTo>
                <a:cubicBezTo>
                  <a:pt x="931" y="12481"/>
                  <a:pt x="1114" y="12621"/>
                  <a:pt x="1305" y="12647"/>
                </a:cubicBezTo>
                <a:cubicBezTo>
                  <a:pt x="1479" y="12671"/>
                  <a:pt x="1522" y="12606"/>
                  <a:pt x="1481" y="12393"/>
                </a:cubicBezTo>
                <a:cubicBezTo>
                  <a:pt x="1418" y="12061"/>
                  <a:pt x="1513" y="11892"/>
                  <a:pt x="1765" y="11982"/>
                </a:cubicBezTo>
                <a:cubicBezTo>
                  <a:pt x="2000" y="12067"/>
                  <a:pt x="2024" y="11943"/>
                  <a:pt x="1961" y="11753"/>
                </a:cubicBezTo>
                <a:cubicBezTo>
                  <a:pt x="1871" y="11478"/>
                  <a:pt x="1974" y="11264"/>
                  <a:pt x="2044" y="11033"/>
                </a:cubicBezTo>
                <a:cubicBezTo>
                  <a:pt x="2151" y="10680"/>
                  <a:pt x="2106" y="10507"/>
                  <a:pt x="1874" y="10245"/>
                </a:cubicBezTo>
                <a:cubicBezTo>
                  <a:pt x="1745" y="10098"/>
                  <a:pt x="1605" y="9973"/>
                  <a:pt x="1417" y="9846"/>
                </a:cubicBezTo>
                <a:cubicBezTo>
                  <a:pt x="1851" y="9777"/>
                  <a:pt x="1395" y="9544"/>
                  <a:pt x="1549" y="9398"/>
                </a:cubicBezTo>
                <a:cubicBezTo>
                  <a:pt x="1855" y="9339"/>
                  <a:pt x="2106" y="9802"/>
                  <a:pt x="2523" y="9670"/>
                </a:cubicBezTo>
                <a:cubicBezTo>
                  <a:pt x="2007" y="9268"/>
                  <a:pt x="1438" y="9137"/>
                  <a:pt x="1065" y="8603"/>
                </a:cubicBezTo>
                <a:cubicBezTo>
                  <a:pt x="1151" y="8482"/>
                  <a:pt x="1237" y="8595"/>
                  <a:pt x="1310" y="8549"/>
                </a:cubicBezTo>
                <a:cubicBezTo>
                  <a:pt x="1308" y="8521"/>
                  <a:pt x="1313" y="8479"/>
                  <a:pt x="1300" y="8466"/>
                </a:cubicBezTo>
                <a:cubicBezTo>
                  <a:pt x="1021" y="8175"/>
                  <a:pt x="1017" y="8168"/>
                  <a:pt x="1315" y="7953"/>
                </a:cubicBezTo>
                <a:cubicBezTo>
                  <a:pt x="1420" y="7878"/>
                  <a:pt x="1411" y="7812"/>
                  <a:pt x="1356" y="7717"/>
                </a:cubicBezTo>
                <a:cubicBezTo>
                  <a:pt x="1317" y="7651"/>
                  <a:pt x="1269" y="7592"/>
                  <a:pt x="1292" y="7446"/>
                </a:cubicBezTo>
                <a:cubicBezTo>
                  <a:pt x="1455" y="7633"/>
                  <a:pt x="2245" y="7572"/>
                  <a:pt x="2385" y="7552"/>
                </a:cubicBezTo>
                <a:cubicBezTo>
                  <a:pt x="2542" y="7531"/>
                  <a:pt x="2696" y="7441"/>
                  <a:pt x="2861" y="7490"/>
                </a:cubicBezTo>
                <a:cubicBezTo>
                  <a:pt x="2993" y="7530"/>
                  <a:pt x="3604" y="7912"/>
                  <a:pt x="3690" y="7473"/>
                </a:cubicBezTo>
                <a:cubicBezTo>
                  <a:pt x="3695" y="7452"/>
                  <a:pt x="3942" y="7501"/>
                  <a:pt x="4075" y="7525"/>
                </a:cubicBezTo>
                <a:cubicBezTo>
                  <a:pt x="4192" y="7545"/>
                  <a:pt x="4324" y="7633"/>
                  <a:pt x="4403" y="7458"/>
                </a:cubicBezTo>
                <a:cubicBezTo>
                  <a:pt x="4449" y="7354"/>
                  <a:pt x="4258" y="7155"/>
                  <a:pt x="4088" y="7138"/>
                </a:cubicBezTo>
                <a:cubicBezTo>
                  <a:pt x="3941" y="7123"/>
                  <a:pt x="3786" y="7100"/>
                  <a:pt x="3645" y="7142"/>
                </a:cubicBezTo>
                <a:cubicBezTo>
                  <a:pt x="3472" y="7193"/>
                  <a:pt x="3378" y="7111"/>
                  <a:pt x="3330" y="6935"/>
                </a:cubicBezTo>
                <a:cubicBezTo>
                  <a:pt x="3276" y="6740"/>
                  <a:pt x="3172" y="6649"/>
                  <a:pt x="3029" y="6559"/>
                </a:cubicBezTo>
                <a:cubicBezTo>
                  <a:pt x="2682" y="6340"/>
                  <a:pt x="2348" y="6087"/>
                  <a:pt x="1967" y="5960"/>
                </a:cubicBezTo>
                <a:cubicBezTo>
                  <a:pt x="1891" y="5935"/>
                  <a:pt x="1808" y="5901"/>
                  <a:pt x="1773" y="5733"/>
                </a:cubicBezTo>
                <a:cubicBezTo>
                  <a:pt x="2804" y="5984"/>
                  <a:pt x="3744" y="6640"/>
                  <a:pt x="4809" y="6601"/>
                </a:cubicBezTo>
                <a:cubicBezTo>
                  <a:pt x="4518" y="6394"/>
                  <a:pt x="4181" y="6383"/>
                  <a:pt x="3871" y="6237"/>
                </a:cubicBezTo>
                <a:cubicBezTo>
                  <a:pt x="4091" y="6128"/>
                  <a:pt x="4297" y="6241"/>
                  <a:pt x="4505" y="6303"/>
                </a:cubicBezTo>
                <a:cubicBezTo>
                  <a:pt x="4680" y="6354"/>
                  <a:pt x="4838" y="6363"/>
                  <a:pt x="4857" y="6059"/>
                </a:cubicBezTo>
                <a:cubicBezTo>
                  <a:pt x="4850" y="6039"/>
                  <a:pt x="4851" y="6014"/>
                  <a:pt x="4852" y="5990"/>
                </a:cubicBezTo>
                <a:cubicBezTo>
                  <a:pt x="4794" y="5864"/>
                  <a:pt x="4703" y="5799"/>
                  <a:pt x="4594" y="5762"/>
                </a:cubicBezTo>
                <a:cubicBezTo>
                  <a:pt x="4529" y="5740"/>
                  <a:pt x="4442" y="5706"/>
                  <a:pt x="4443" y="5615"/>
                </a:cubicBezTo>
                <a:cubicBezTo>
                  <a:pt x="4447" y="5281"/>
                  <a:pt x="4238" y="5183"/>
                  <a:pt x="4030" y="5086"/>
                </a:cubicBezTo>
                <a:cubicBezTo>
                  <a:pt x="4146" y="4919"/>
                  <a:pt x="4237" y="5042"/>
                  <a:pt x="4325" y="5029"/>
                </a:cubicBezTo>
                <a:cubicBezTo>
                  <a:pt x="4382" y="5021"/>
                  <a:pt x="4434" y="5005"/>
                  <a:pt x="4434" y="4919"/>
                </a:cubicBezTo>
                <a:cubicBezTo>
                  <a:pt x="4435" y="4847"/>
                  <a:pt x="4408" y="4765"/>
                  <a:pt x="4352" y="4764"/>
                </a:cubicBezTo>
                <a:cubicBezTo>
                  <a:pt x="3999" y="4751"/>
                  <a:pt x="3804" y="4288"/>
                  <a:pt x="3438" y="4286"/>
                </a:cubicBezTo>
                <a:cubicBezTo>
                  <a:pt x="3219" y="4286"/>
                  <a:pt x="3552" y="4025"/>
                  <a:pt x="3367" y="3916"/>
                </a:cubicBezTo>
                <a:cubicBezTo>
                  <a:pt x="3326" y="3892"/>
                  <a:pt x="3473" y="3855"/>
                  <a:pt x="3538" y="3861"/>
                </a:cubicBezTo>
                <a:cubicBezTo>
                  <a:pt x="3602" y="3867"/>
                  <a:pt x="3660" y="3936"/>
                  <a:pt x="3738" y="3886"/>
                </a:cubicBezTo>
                <a:cubicBezTo>
                  <a:pt x="3781" y="3710"/>
                  <a:pt x="3670" y="3645"/>
                  <a:pt x="3579" y="3595"/>
                </a:cubicBezTo>
                <a:cubicBezTo>
                  <a:pt x="3368" y="3481"/>
                  <a:pt x="3163" y="3343"/>
                  <a:pt x="2932" y="3302"/>
                </a:cubicBezTo>
                <a:cubicBezTo>
                  <a:pt x="2849" y="3288"/>
                  <a:pt x="3050" y="3098"/>
                  <a:pt x="3090" y="3032"/>
                </a:cubicBezTo>
                <a:cubicBezTo>
                  <a:pt x="2160" y="2334"/>
                  <a:pt x="1042" y="2369"/>
                  <a:pt x="0" y="1806"/>
                </a:cubicBezTo>
                <a:cubicBezTo>
                  <a:pt x="230" y="1696"/>
                  <a:pt x="399" y="1776"/>
                  <a:pt x="556" y="1793"/>
                </a:cubicBezTo>
                <a:cubicBezTo>
                  <a:pt x="947" y="1835"/>
                  <a:pt x="1333" y="1923"/>
                  <a:pt x="1723" y="1975"/>
                </a:cubicBezTo>
                <a:cubicBezTo>
                  <a:pt x="1915" y="2001"/>
                  <a:pt x="2093" y="2097"/>
                  <a:pt x="2307" y="1944"/>
                </a:cubicBezTo>
                <a:cubicBezTo>
                  <a:pt x="2450" y="1842"/>
                  <a:pt x="2679" y="1953"/>
                  <a:pt x="2855" y="2043"/>
                </a:cubicBezTo>
                <a:cubicBezTo>
                  <a:pt x="3001" y="2118"/>
                  <a:pt x="3139" y="2138"/>
                  <a:pt x="3332" y="2043"/>
                </a:cubicBezTo>
                <a:cubicBezTo>
                  <a:pt x="3157" y="1985"/>
                  <a:pt x="3023" y="1934"/>
                  <a:pt x="2886" y="1899"/>
                </a:cubicBezTo>
                <a:cubicBezTo>
                  <a:pt x="2776" y="1871"/>
                  <a:pt x="3037" y="1756"/>
                  <a:pt x="3170" y="1770"/>
                </a:cubicBezTo>
                <a:cubicBezTo>
                  <a:pt x="3356" y="1790"/>
                  <a:pt x="3251" y="1717"/>
                  <a:pt x="3219" y="1615"/>
                </a:cubicBezTo>
                <a:cubicBezTo>
                  <a:pt x="3185" y="1506"/>
                  <a:pt x="3286" y="1472"/>
                  <a:pt x="3349" y="1495"/>
                </a:cubicBezTo>
                <a:cubicBezTo>
                  <a:pt x="3591" y="1584"/>
                  <a:pt x="3832" y="1427"/>
                  <a:pt x="4083" y="1554"/>
                </a:cubicBezTo>
                <a:cubicBezTo>
                  <a:pt x="4019" y="1241"/>
                  <a:pt x="3883" y="1104"/>
                  <a:pt x="3598" y="1060"/>
                </a:cubicBezTo>
                <a:cubicBezTo>
                  <a:pt x="3491" y="1043"/>
                  <a:pt x="3379" y="1068"/>
                  <a:pt x="3287" y="978"/>
                </a:cubicBezTo>
                <a:cubicBezTo>
                  <a:pt x="3234" y="926"/>
                  <a:pt x="3174" y="864"/>
                  <a:pt x="3216" y="767"/>
                </a:cubicBezTo>
                <a:cubicBezTo>
                  <a:pt x="3245" y="700"/>
                  <a:pt x="3308" y="700"/>
                  <a:pt x="3360" y="722"/>
                </a:cubicBezTo>
                <a:cubicBezTo>
                  <a:pt x="3592" y="823"/>
                  <a:pt x="3835" y="859"/>
                  <a:pt x="4077" y="896"/>
                </a:cubicBezTo>
                <a:cubicBezTo>
                  <a:pt x="4114" y="902"/>
                  <a:pt x="4156" y="920"/>
                  <a:pt x="4198" y="827"/>
                </a:cubicBezTo>
                <a:cubicBezTo>
                  <a:pt x="3744" y="676"/>
                  <a:pt x="3314" y="461"/>
                  <a:pt x="2848" y="378"/>
                </a:cubicBezTo>
                <a:cubicBezTo>
                  <a:pt x="2855" y="338"/>
                  <a:pt x="2862" y="298"/>
                  <a:pt x="2869" y="259"/>
                </a:cubicBezTo>
                <a:cubicBezTo>
                  <a:pt x="3233" y="315"/>
                  <a:pt x="3597" y="372"/>
                  <a:pt x="4057" y="443"/>
                </a:cubicBezTo>
                <a:cubicBezTo>
                  <a:pt x="3774" y="218"/>
                  <a:pt x="3507" y="293"/>
                  <a:pt x="3297" y="94"/>
                </a:cubicBezTo>
                <a:cubicBezTo>
                  <a:pt x="3336" y="18"/>
                  <a:pt x="3384" y="-1"/>
                  <a:pt x="3433" y="1"/>
                </a:cubicBezTo>
                <a:close/>
              </a:path>
            </a:pathLst>
          </a:custGeom>
          <a:solidFill>
            <a:srgbClr val="000000"/>
          </a:solidFill>
          <a:ln w="12700">
            <a:miter lim="400000"/>
          </a:ln>
        </p:spPr>
        <p:txBody>
          <a:bodyPr lIns="34289" tIns="34289" rIns="34289" bIns="34289" anchor="ctr"/>
          <a:lstStyle/>
          <a:p>
            <a:pPr algn="ctr">
              <a:defRPr>
                <a:solidFill>
                  <a:srgbClr val="FFFFFF"/>
                </a:solidFill>
                <a:latin typeface="Century Gothic"/>
                <a:ea typeface="Century Gothic"/>
                <a:cs typeface="Century Gothic"/>
                <a:sym typeface="Century Gothic"/>
              </a:defRPr>
            </a:pPr>
          </a:p>
        </p:txBody>
      </p:sp>
      <p:sp>
        <p:nvSpPr>
          <p:cNvPr id="448" name="Title 1"/>
          <p:cNvSpPr txBox="1"/>
          <p:nvPr>
            <p:ph type="title"/>
          </p:nvPr>
        </p:nvSpPr>
        <p:spPr>
          <a:xfrm>
            <a:off x="4908884" y="1961272"/>
            <a:ext cx="2983832" cy="1223964"/>
          </a:xfrm>
          <a:prstGeom prst="rect">
            <a:avLst/>
          </a:prstGeom>
        </p:spPr>
        <p:txBody>
          <a:bodyPr anchor="b"/>
          <a:lstStyle>
            <a:lvl1pPr algn="ctr">
              <a:defRPr sz="3200">
                <a:latin typeface="Modern Love"/>
                <a:ea typeface="Modern Love"/>
                <a:cs typeface="Modern Love"/>
                <a:sym typeface="Modern Love"/>
              </a:defRPr>
            </a:lvl1pPr>
          </a:lstStyle>
          <a:p>
            <a:pPr/>
            <a:r>
              <a:t>Why should you do this?</a:t>
            </a:r>
          </a:p>
        </p:txBody>
      </p:sp>
      <p:pic>
        <p:nvPicPr>
          <p:cNvPr id="449" name="Picture 4" descr="Picture 4"/>
          <p:cNvPicPr>
            <a:picLocks noChangeAspect="1"/>
          </p:cNvPicPr>
          <p:nvPr/>
        </p:nvPicPr>
        <p:blipFill>
          <a:blip r:embed="rId2">
            <a:extLst/>
          </a:blip>
          <a:srcRect l="50162" t="0" r="0" b="11418"/>
          <a:stretch>
            <a:fillRect/>
          </a:stretch>
        </p:blipFill>
        <p:spPr>
          <a:xfrm>
            <a:off x="478753" y="2024724"/>
            <a:ext cx="3011967" cy="2810536"/>
          </a:xfrm>
          <a:prstGeom prst="rect">
            <a:avLst/>
          </a:prstGeom>
          <a:ln w="12700">
            <a:miter lim="400000"/>
          </a:ln>
        </p:spPr>
      </p:pic>
      <p:sp>
        <p:nvSpPr>
          <p:cNvPr id="450" name="Content Placeholder 7"/>
          <p:cNvSpPr txBox="1"/>
          <p:nvPr>
            <p:ph type="body" sz="quarter" idx="1"/>
          </p:nvPr>
        </p:nvSpPr>
        <p:spPr>
          <a:xfrm>
            <a:off x="4908884" y="3289613"/>
            <a:ext cx="2983832" cy="1814784"/>
          </a:xfrm>
          <a:prstGeom prst="rect">
            <a:avLst/>
          </a:prstGeom>
        </p:spPr>
        <p:txBody>
          <a:bodyPr/>
          <a:lstStyle>
            <a:lvl1pPr marL="0" indent="0" defTabSz="722376">
              <a:spcBef>
                <a:spcPts val="700"/>
              </a:spcBef>
              <a:buSzTx/>
              <a:buNone/>
              <a:defRPr i="1" sz="1580"/>
            </a:lvl1pPr>
          </a:lstStyle>
          <a:p>
            <a:pPr/>
            <a:r>
              <a:t>This helps strengthen your abdominal muscles and helps if you're pregnant because it reduces peri-partus-pelvic pain (a back pain caused by the baby bump)</a:t>
            </a:r>
          </a:p>
        </p:txBody>
      </p:sp>
    </p:spTree>
  </p:cSld>
  <p:clrMapOvr>
    <a:masterClrMapping/>
  </p:clrMapOvr>
  <mc:AlternateContent xmlns:mc="http://schemas.openxmlformats.org/markup-compatibility/2006">
    <mc:Choice xmlns:p14="http://schemas.microsoft.com/office/powerpoint/2010/main" Requires="p14">
      <p:transition spd="slow" advClick="1" p14:dur="1200">
        <p:push dir="u"/>
      </p:transition>
    </mc:Choice>
    <mc:Fallback>
      <p:transition spd="slow">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2" name="Rectangle 115"/>
          <p:cNvSpPr/>
          <p:nvPr/>
        </p:nvSpPr>
        <p:spPr>
          <a:xfrm>
            <a:off x="-1" y="857250"/>
            <a:ext cx="9141716" cy="5143500"/>
          </a:xfrm>
          <a:prstGeom prst="rect">
            <a:avLst/>
          </a:prstGeom>
          <a:solidFill>
            <a:srgbClr val="FFFFFF"/>
          </a:solidFill>
          <a:ln w="12700">
            <a:miter lim="400000"/>
          </a:ln>
        </p:spPr>
        <p:txBody>
          <a:bodyPr lIns="34289" tIns="34289" rIns="34289" bIns="34289" anchor="ctr"/>
          <a:lstStyle/>
          <a:p>
            <a:pPr algn="ctr">
              <a:defRPr>
                <a:solidFill>
                  <a:srgbClr val="FFFFFF"/>
                </a:solidFill>
                <a:latin typeface="Century Gothic"/>
                <a:ea typeface="Century Gothic"/>
                <a:cs typeface="Century Gothic"/>
                <a:sym typeface="Century Gothic"/>
              </a:defRPr>
            </a:pPr>
          </a:p>
        </p:txBody>
      </p:sp>
      <p:sp>
        <p:nvSpPr>
          <p:cNvPr id="453" name="Freeform: Shape 117"/>
          <p:cNvSpPr/>
          <p:nvPr/>
        </p:nvSpPr>
        <p:spPr>
          <a:xfrm>
            <a:off x="124310" y="2444814"/>
            <a:ext cx="3066080" cy="2086241"/>
          </a:xfrm>
          <a:custGeom>
            <a:avLst/>
            <a:gdLst/>
            <a:ahLst/>
            <a:cxnLst>
              <a:cxn ang="0">
                <a:pos x="wd2" y="hd2"/>
              </a:cxn>
              <a:cxn ang="5400000">
                <a:pos x="wd2" y="hd2"/>
              </a:cxn>
              <a:cxn ang="10800000">
                <a:pos x="wd2" y="hd2"/>
              </a:cxn>
              <a:cxn ang="16200000">
                <a:pos x="wd2" y="hd2"/>
              </a:cxn>
            </a:cxnLst>
            <a:rect l="0" t="0" r="r" b="b"/>
            <a:pathLst>
              <a:path w="21536" h="21531" fill="norm" stroke="1" extrusionOk="0">
                <a:moveTo>
                  <a:pt x="11622" y="4"/>
                </a:moveTo>
                <a:cubicBezTo>
                  <a:pt x="12391" y="-17"/>
                  <a:pt x="13152" y="45"/>
                  <a:pt x="13918" y="78"/>
                </a:cubicBezTo>
                <a:cubicBezTo>
                  <a:pt x="15168" y="134"/>
                  <a:pt x="16425" y="133"/>
                  <a:pt x="17678" y="173"/>
                </a:cubicBezTo>
                <a:cubicBezTo>
                  <a:pt x="18459" y="199"/>
                  <a:pt x="19231" y="290"/>
                  <a:pt x="19966" y="573"/>
                </a:cubicBezTo>
                <a:cubicBezTo>
                  <a:pt x="20069" y="614"/>
                  <a:pt x="20185" y="622"/>
                  <a:pt x="20265" y="719"/>
                </a:cubicBezTo>
                <a:cubicBezTo>
                  <a:pt x="20353" y="828"/>
                  <a:pt x="20317" y="987"/>
                  <a:pt x="20188" y="1018"/>
                </a:cubicBezTo>
                <a:cubicBezTo>
                  <a:pt x="20023" y="1059"/>
                  <a:pt x="19854" y="1071"/>
                  <a:pt x="19671" y="1098"/>
                </a:cubicBezTo>
                <a:cubicBezTo>
                  <a:pt x="19741" y="1247"/>
                  <a:pt x="19910" y="1135"/>
                  <a:pt x="19954" y="1321"/>
                </a:cubicBezTo>
                <a:cubicBezTo>
                  <a:pt x="19758" y="1449"/>
                  <a:pt x="19522" y="1366"/>
                  <a:pt x="19333" y="1492"/>
                </a:cubicBezTo>
                <a:cubicBezTo>
                  <a:pt x="19338" y="1579"/>
                  <a:pt x="19380" y="1587"/>
                  <a:pt x="19415" y="1610"/>
                </a:cubicBezTo>
                <a:cubicBezTo>
                  <a:pt x="19449" y="1632"/>
                  <a:pt x="19535" y="1601"/>
                  <a:pt x="19498" y="1723"/>
                </a:cubicBezTo>
                <a:cubicBezTo>
                  <a:pt x="19105" y="1797"/>
                  <a:pt x="18730" y="2047"/>
                  <a:pt x="18316" y="2012"/>
                </a:cubicBezTo>
                <a:cubicBezTo>
                  <a:pt x="18828" y="2080"/>
                  <a:pt x="19260" y="2358"/>
                  <a:pt x="19712" y="2543"/>
                </a:cubicBezTo>
                <a:cubicBezTo>
                  <a:pt x="19694" y="2760"/>
                  <a:pt x="19511" y="2673"/>
                  <a:pt x="19458" y="2828"/>
                </a:cubicBezTo>
                <a:cubicBezTo>
                  <a:pt x="19748" y="2937"/>
                  <a:pt x="20025" y="3065"/>
                  <a:pt x="20265" y="3279"/>
                </a:cubicBezTo>
                <a:cubicBezTo>
                  <a:pt x="20480" y="3471"/>
                  <a:pt x="20685" y="3683"/>
                  <a:pt x="20919" y="3840"/>
                </a:cubicBezTo>
                <a:cubicBezTo>
                  <a:pt x="21165" y="4005"/>
                  <a:pt x="21314" y="4217"/>
                  <a:pt x="21286" y="4578"/>
                </a:cubicBezTo>
                <a:cubicBezTo>
                  <a:pt x="21274" y="4726"/>
                  <a:pt x="21306" y="4850"/>
                  <a:pt x="21416" y="4908"/>
                </a:cubicBezTo>
                <a:cubicBezTo>
                  <a:pt x="21552" y="4980"/>
                  <a:pt x="21537" y="5089"/>
                  <a:pt x="21532" y="5256"/>
                </a:cubicBezTo>
                <a:cubicBezTo>
                  <a:pt x="21524" y="5456"/>
                  <a:pt x="21454" y="5534"/>
                  <a:pt x="21331" y="5601"/>
                </a:cubicBezTo>
                <a:cubicBezTo>
                  <a:pt x="21155" y="5697"/>
                  <a:pt x="21154" y="5844"/>
                  <a:pt x="21200" y="6021"/>
                </a:cubicBezTo>
                <a:cubicBezTo>
                  <a:pt x="21226" y="6118"/>
                  <a:pt x="21264" y="6196"/>
                  <a:pt x="21321" y="6268"/>
                </a:cubicBezTo>
                <a:cubicBezTo>
                  <a:pt x="21518" y="6518"/>
                  <a:pt x="21516" y="6522"/>
                  <a:pt x="21323" y="6819"/>
                </a:cubicBezTo>
                <a:cubicBezTo>
                  <a:pt x="21272" y="6899"/>
                  <a:pt x="21216" y="6951"/>
                  <a:pt x="21240" y="7079"/>
                </a:cubicBezTo>
                <a:cubicBezTo>
                  <a:pt x="21321" y="7505"/>
                  <a:pt x="21310" y="7505"/>
                  <a:pt x="20986" y="7645"/>
                </a:cubicBezTo>
                <a:cubicBezTo>
                  <a:pt x="20912" y="7678"/>
                  <a:pt x="20813" y="7648"/>
                  <a:pt x="20771" y="7771"/>
                </a:cubicBezTo>
                <a:cubicBezTo>
                  <a:pt x="20797" y="7860"/>
                  <a:pt x="20735" y="10016"/>
                  <a:pt x="20793" y="10051"/>
                </a:cubicBezTo>
                <a:cubicBezTo>
                  <a:pt x="21248" y="10325"/>
                  <a:pt x="21305" y="10647"/>
                  <a:pt x="20951" y="11154"/>
                </a:cubicBezTo>
                <a:cubicBezTo>
                  <a:pt x="20713" y="11494"/>
                  <a:pt x="20740" y="12049"/>
                  <a:pt x="20840" y="12397"/>
                </a:cubicBezTo>
                <a:cubicBezTo>
                  <a:pt x="21214" y="12550"/>
                  <a:pt x="21132" y="12958"/>
                  <a:pt x="21207" y="13315"/>
                </a:cubicBezTo>
                <a:cubicBezTo>
                  <a:pt x="21263" y="13584"/>
                  <a:pt x="21044" y="13547"/>
                  <a:pt x="21055" y="13669"/>
                </a:cubicBezTo>
                <a:cubicBezTo>
                  <a:pt x="21192" y="13817"/>
                  <a:pt x="21376" y="13863"/>
                  <a:pt x="21483" y="14065"/>
                </a:cubicBezTo>
                <a:cubicBezTo>
                  <a:pt x="21290" y="14213"/>
                  <a:pt x="21192" y="14421"/>
                  <a:pt x="21085" y="14628"/>
                </a:cubicBezTo>
                <a:cubicBezTo>
                  <a:pt x="20912" y="14966"/>
                  <a:pt x="20677" y="15252"/>
                  <a:pt x="20427" y="15510"/>
                </a:cubicBezTo>
                <a:cubicBezTo>
                  <a:pt x="20300" y="17308"/>
                  <a:pt x="19891" y="19196"/>
                  <a:pt x="19846" y="19289"/>
                </a:cubicBezTo>
                <a:cubicBezTo>
                  <a:pt x="19661" y="19262"/>
                  <a:pt x="19301" y="20350"/>
                  <a:pt x="18989" y="20451"/>
                </a:cubicBezTo>
                <a:cubicBezTo>
                  <a:pt x="18661" y="20561"/>
                  <a:pt x="13787" y="21583"/>
                  <a:pt x="13043" y="21529"/>
                </a:cubicBezTo>
                <a:cubicBezTo>
                  <a:pt x="8998" y="21239"/>
                  <a:pt x="8880" y="20839"/>
                  <a:pt x="8880" y="20839"/>
                </a:cubicBezTo>
                <a:cubicBezTo>
                  <a:pt x="8880" y="20839"/>
                  <a:pt x="9110" y="20740"/>
                  <a:pt x="9311" y="20627"/>
                </a:cubicBezTo>
                <a:cubicBezTo>
                  <a:pt x="9190" y="20633"/>
                  <a:pt x="9068" y="20637"/>
                  <a:pt x="8948" y="20631"/>
                </a:cubicBezTo>
                <a:cubicBezTo>
                  <a:pt x="8016" y="20591"/>
                  <a:pt x="8867" y="20515"/>
                  <a:pt x="7950" y="20359"/>
                </a:cubicBezTo>
                <a:cubicBezTo>
                  <a:pt x="6402" y="20097"/>
                  <a:pt x="6635" y="20029"/>
                  <a:pt x="5214" y="19289"/>
                </a:cubicBezTo>
                <a:cubicBezTo>
                  <a:pt x="5088" y="19223"/>
                  <a:pt x="4207" y="18823"/>
                  <a:pt x="3667" y="18779"/>
                </a:cubicBezTo>
                <a:cubicBezTo>
                  <a:pt x="3525" y="18767"/>
                  <a:pt x="3369" y="18771"/>
                  <a:pt x="3246" y="18528"/>
                </a:cubicBezTo>
                <a:cubicBezTo>
                  <a:pt x="3622" y="18536"/>
                  <a:pt x="3946" y="18536"/>
                  <a:pt x="4298" y="18410"/>
                </a:cubicBezTo>
                <a:cubicBezTo>
                  <a:pt x="4110" y="18235"/>
                  <a:pt x="3895" y="18384"/>
                  <a:pt x="3745" y="18262"/>
                </a:cubicBezTo>
                <a:cubicBezTo>
                  <a:pt x="3605" y="18149"/>
                  <a:pt x="3484" y="18134"/>
                  <a:pt x="3341" y="18313"/>
                </a:cubicBezTo>
                <a:cubicBezTo>
                  <a:pt x="3267" y="18406"/>
                  <a:pt x="3136" y="18388"/>
                  <a:pt x="3061" y="18334"/>
                </a:cubicBezTo>
                <a:cubicBezTo>
                  <a:pt x="2658" y="18041"/>
                  <a:pt x="2667" y="18044"/>
                  <a:pt x="2219" y="18120"/>
                </a:cubicBezTo>
                <a:cubicBezTo>
                  <a:pt x="1933" y="18167"/>
                  <a:pt x="1643" y="18250"/>
                  <a:pt x="1381" y="18200"/>
                </a:cubicBezTo>
                <a:cubicBezTo>
                  <a:pt x="1348" y="18089"/>
                  <a:pt x="1377" y="18039"/>
                  <a:pt x="1414" y="18023"/>
                </a:cubicBezTo>
                <a:cubicBezTo>
                  <a:pt x="2017" y="17782"/>
                  <a:pt x="2129" y="17507"/>
                  <a:pt x="2740" y="17357"/>
                </a:cubicBezTo>
                <a:cubicBezTo>
                  <a:pt x="2785" y="17188"/>
                  <a:pt x="2562" y="17159"/>
                  <a:pt x="2667" y="16992"/>
                </a:cubicBezTo>
                <a:cubicBezTo>
                  <a:pt x="2857" y="16862"/>
                  <a:pt x="3081" y="17015"/>
                  <a:pt x="3270" y="16846"/>
                </a:cubicBezTo>
                <a:cubicBezTo>
                  <a:pt x="3237" y="16726"/>
                  <a:pt x="3078" y="16813"/>
                  <a:pt x="3085" y="16685"/>
                </a:cubicBezTo>
                <a:cubicBezTo>
                  <a:pt x="3092" y="16537"/>
                  <a:pt x="3203" y="16561"/>
                  <a:pt x="3280" y="16570"/>
                </a:cubicBezTo>
                <a:cubicBezTo>
                  <a:pt x="3652" y="16621"/>
                  <a:pt x="3974" y="16345"/>
                  <a:pt x="4330" y="16252"/>
                </a:cubicBezTo>
                <a:cubicBezTo>
                  <a:pt x="3950" y="16019"/>
                  <a:pt x="1739" y="16205"/>
                  <a:pt x="1344" y="16133"/>
                </a:cubicBezTo>
                <a:cubicBezTo>
                  <a:pt x="930" y="16060"/>
                  <a:pt x="272" y="15864"/>
                  <a:pt x="441" y="15801"/>
                </a:cubicBezTo>
                <a:cubicBezTo>
                  <a:pt x="633" y="15730"/>
                  <a:pt x="1316" y="14877"/>
                  <a:pt x="1510" y="14838"/>
                </a:cubicBezTo>
                <a:cubicBezTo>
                  <a:pt x="1736" y="14793"/>
                  <a:pt x="1781" y="14733"/>
                  <a:pt x="2079" y="14428"/>
                </a:cubicBezTo>
                <a:cubicBezTo>
                  <a:pt x="2274" y="14228"/>
                  <a:pt x="1460" y="14663"/>
                  <a:pt x="1143" y="14522"/>
                </a:cubicBezTo>
                <a:cubicBezTo>
                  <a:pt x="1027" y="14469"/>
                  <a:pt x="1847" y="13916"/>
                  <a:pt x="1847" y="13815"/>
                </a:cubicBezTo>
                <a:cubicBezTo>
                  <a:pt x="1847" y="13708"/>
                  <a:pt x="1773" y="13684"/>
                  <a:pt x="1703" y="13684"/>
                </a:cubicBezTo>
                <a:cubicBezTo>
                  <a:pt x="1547" y="13684"/>
                  <a:pt x="1595" y="13591"/>
                  <a:pt x="1439" y="13597"/>
                </a:cubicBezTo>
                <a:cubicBezTo>
                  <a:pt x="1896" y="13327"/>
                  <a:pt x="2179" y="13399"/>
                  <a:pt x="2631" y="13152"/>
                </a:cubicBezTo>
                <a:cubicBezTo>
                  <a:pt x="2852" y="13032"/>
                  <a:pt x="2071" y="12632"/>
                  <a:pt x="2298" y="12527"/>
                </a:cubicBezTo>
                <a:cubicBezTo>
                  <a:pt x="2384" y="12486"/>
                  <a:pt x="2499" y="12529"/>
                  <a:pt x="2558" y="12385"/>
                </a:cubicBezTo>
                <a:cubicBezTo>
                  <a:pt x="2465" y="12271"/>
                  <a:pt x="2340" y="12321"/>
                  <a:pt x="2247" y="12368"/>
                </a:cubicBezTo>
                <a:cubicBezTo>
                  <a:pt x="2007" y="12488"/>
                  <a:pt x="2024" y="12459"/>
                  <a:pt x="2001" y="12370"/>
                </a:cubicBezTo>
                <a:cubicBezTo>
                  <a:pt x="1923" y="12065"/>
                  <a:pt x="1730" y="12162"/>
                  <a:pt x="1559" y="12212"/>
                </a:cubicBezTo>
                <a:cubicBezTo>
                  <a:pt x="1044" y="12364"/>
                  <a:pt x="522" y="12321"/>
                  <a:pt x="8" y="12477"/>
                </a:cubicBezTo>
                <a:cubicBezTo>
                  <a:pt x="-48" y="12494"/>
                  <a:pt x="212" y="12146"/>
                  <a:pt x="335" y="12106"/>
                </a:cubicBezTo>
                <a:cubicBezTo>
                  <a:pt x="469" y="12063"/>
                  <a:pt x="633" y="12094"/>
                  <a:pt x="728" y="11894"/>
                </a:cubicBezTo>
                <a:cubicBezTo>
                  <a:pt x="559" y="11843"/>
                  <a:pt x="366" y="11940"/>
                  <a:pt x="198" y="11781"/>
                </a:cubicBezTo>
                <a:cubicBezTo>
                  <a:pt x="571" y="11562"/>
                  <a:pt x="942" y="11570"/>
                  <a:pt x="1263" y="11428"/>
                </a:cubicBezTo>
                <a:cubicBezTo>
                  <a:pt x="1292" y="11166"/>
                  <a:pt x="1081" y="11261"/>
                  <a:pt x="1004" y="11111"/>
                </a:cubicBezTo>
                <a:cubicBezTo>
                  <a:pt x="3423" y="10855"/>
                  <a:pt x="2072" y="10097"/>
                  <a:pt x="1669" y="9684"/>
                </a:cubicBezTo>
                <a:cubicBezTo>
                  <a:pt x="1534" y="9546"/>
                  <a:pt x="2951" y="8891"/>
                  <a:pt x="2997" y="8874"/>
                </a:cubicBezTo>
                <a:cubicBezTo>
                  <a:pt x="3115" y="8833"/>
                  <a:pt x="3582" y="8862"/>
                  <a:pt x="3677" y="8810"/>
                </a:cubicBezTo>
                <a:cubicBezTo>
                  <a:pt x="3798" y="8744"/>
                  <a:pt x="3396" y="8629"/>
                  <a:pt x="3486" y="8550"/>
                </a:cubicBezTo>
                <a:cubicBezTo>
                  <a:pt x="4117" y="7988"/>
                  <a:pt x="4162" y="7144"/>
                  <a:pt x="3985" y="7083"/>
                </a:cubicBezTo>
                <a:cubicBezTo>
                  <a:pt x="3801" y="7021"/>
                  <a:pt x="3621" y="7070"/>
                  <a:pt x="3451" y="7171"/>
                </a:cubicBezTo>
                <a:cubicBezTo>
                  <a:pt x="3173" y="7336"/>
                  <a:pt x="1251" y="7101"/>
                  <a:pt x="713" y="7233"/>
                </a:cubicBezTo>
                <a:cubicBezTo>
                  <a:pt x="631" y="7252"/>
                  <a:pt x="520" y="7340"/>
                  <a:pt x="442" y="7177"/>
                </a:cubicBezTo>
                <a:cubicBezTo>
                  <a:pt x="996" y="6648"/>
                  <a:pt x="1707" y="6800"/>
                  <a:pt x="2326" y="6440"/>
                </a:cubicBezTo>
                <a:cubicBezTo>
                  <a:pt x="2083" y="6194"/>
                  <a:pt x="1835" y="6205"/>
                  <a:pt x="1582" y="6242"/>
                </a:cubicBezTo>
                <a:cubicBezTo>
                  <a:pt x="1516" y="6252"/>
                  <a:pt x="1426" y="6266"/>
                  <a:pt x="1410" y="6163"/>
                </a:cubicBezTo>
                <a:cubicBezTo>
                  <a:pt x="1390" y="6033"/>
                  <a:pt x="1497" y="6009"/>
                  <a:pt x="1567" y="5957"/>
                </a:cubicBezTo>
                <a:cubicBezTo>
                  <a:pt x="1674" y="5875"/>
                  <a:pt x="1833" y="5972"/>
                  <a:pt x="1964" y="5749"/>
                </a:cubicBezTo>
                <a:cubicBezTo>
                  <a:pt x="1567" y="5802"/>
                  <a:pt x="1233" y="5893"/>
                  <a:pt x="883" y="6048"/>
                </a:cubicBezTo>
                <a:cubicBezTo>
                  <a:pt x="913" y="5910"/>
                  <a:pt x="1019" y="5846"/>
                  <a:pt x="959" y="5732"/>
                </a:cubicBezTo>
                <a:cubicBezTo>
                  <a:pt x="914" y="5646"/>
                  <a:pt x="786" y="5605"/>
                  <a:pt x="852" y="5446"/>
                </a:cubicBezTo>
                <a:cubicBezTo>
                  <a:pt x="1038" y="5277"/>
                  <a:pt x="1303" y="5322"/>
                  <a:pt x="1461" y="5079"/>
                </a:cubicBezTo>
                <a:cubicBezTo>
                  <a:pt x="1686" y="4733"/>
                  <a:pt x="2035" y="4615"/>
                  <a:pt x="2310" y="4362"/>
                </a:cubicBezTo>
                <a:cubicBezTo>
                  <a:pt x="2401" y="4281"/>
                  <a:pt x="3000" y="3995"/>
                  <a:pt x="3161" y="3904"/>
                </a:cubicBezTo>
                <a:cubicBezTo>
                  <a:pt x="3386" y="3776"/>
                  <a:pt x="3642" y="3731"/>
                  <a:pt x="3863" y="3496"/>
                </a:cubicBezTo>
                <a:cubicBezTo>
                  <a:pt x="3646" y="3448"/>
                  <a:pt x="3470" y="3667"/>
                  <a:pt x="3210" y="3560"/>
                </a:cubicBezTo>
                <a:cubicBezTo>
                  <a:pt x="3622" y="3333"/>
                  <a:pt x="4001" y="3230"/>
                  <a:pt x="4299" y="2918"/>
                </a:cubicBezTo>
                <a:cubicBezTo>
                  <a:pt x="4336" y="2879"/>
                  <a:pt x="4409" y="2890"/>
                  <a:pt x="4464" y="2877"/>
                </a:cubicBezTo>
                <a:cubicBezTo>
                  <a:pt x="5049" y="2739"/>
                  <a:pt x="5636" y="2622"/>
                  <a:pt x="6213" y="2422"/>
                </a:cubicBezTo>
                <a:cubicBezTo>
                  <a:pt x="6344" y="2376"/>
                  <a:pt x="6575" y="2364"/>
                  <a:pt x="6551" y="2197"/>
                </a:cubicBezTo>
                <a:cubicBezTo>
                  <a:pt x="6516" y="1946"/>
                  <a:pt x="6300" y="2125"/>
                  <a:pt x="6162" y="2148"/>
                </a:cubicBezTo>
                <a:cubicBezTo>
                  <a:pt x="5731" y="2224"/>
                  <a:pt x="5300" y="2356"/>
                  <a:pt x="4862" y="2282"/>
                </a:cubicBezTo>
                <a:cubicBezTo>
                  <a:pt x="5157" y="2189"/>
                  <a:pt x="5450" y="2094"/>
                  <a:pt x="5745" y="2001"/>
                </a:cubicBezTo>
                <a:cubicBezTo>
                  <a:pt x="5407" y="2034"/>
                  <a:pt x="5112" y="1816"/>
                  <a:pt x="4783" y="1913"/>
                </a:cubicBezTo>
                <a:cubicBezTo>
                  <a:pt x="4677" y="1945"/>
                  <a:pt x="4566" y="1845"/>
                  <a:pt x="4556" y="1692"/>
                </a:cubicBezTo>
                <a:cubicBezTo>
                  <a:pt x="4544" y="1570"/>
                  <a:pt x="4643" y="1515"/>
                  <a:pt x="4718" y="1476"/>
                </a:cubicBezTo>
                <a:cubicBezTo>
                  <a:pt x="4911" y="1377"/>
                  <a:pt x="5065" y="1084"/>
                  <a:pt x="5312" y="1240"/>
                </a:cubicBezTo>
                <a:cubicBezTo>
                  <a:pt x="5468" y="995"/>
                  <a:pt x="5716" y="956"/>
                  <a:pt x="5917" y="892"/>
                </a:cubicBezTo>
                <a:cubicBezTo>
                  <a:pt x="6558" y="690"/>
                  <a:pt x="7208" y="533"/>
                  <a:pt x="7859" y="399"/>
                </a:cubicBezTo>
                <a:cubicBezTo>
                  <a:pt x="8286" y="311"/>
                  <a:pt x="8726" y="348"/>
                  <a:pt x="9149" y="237"/>
                </a:cubicBezTo>
                <a:cubicBezTo>
                  <a:pt x="9976" y="22"/>
                  <a:pt x="10798" y="28"/>
                  <a:pt x="11622" y="4"/>
                </a:cubicBezTo>
                <a:close/>
              </a:path>
            </a:pathLst>
          </a:custGeom>
          <a:solidFill>
            <a:srgbClr val="D9D9D9">
              <a:alpha val="80000"/>
            </a:srgbClr>
          </a:solidFill>
          <a:ln w="12700">
            <a:miter lim="400000"/>
          </a:ln>
        </p:spPr>
        <p:txBody>
          <a:bodyPr lIns="34289" tIns="34289" rIns="34289" bIns="34289" anchor="ctr"/>
          <a:lstStyle/>
          <a:p>
            <a:pPr algn="ctr">
              <a:defRPr>
                <a:solidFill>
                  <a:srgbClr val="FFFFFF"/>
                </a:solidFill>
                <a:latin typeface="Century Gothic"/>
                <a:ea typeface="Century Gothic"/>
                <a:cs typeface="Century Gothic"/>
                <a:sym typeface="Century Gothic"/>
              </a:defRPr>
            </a:pPr>
          </a:p>
        </p:txBody>
      </p:sp>
      <p:sp>
        <p:nvSpPr>
          <p:cNvPr id="454" name="Title 1"/>
          <p:cNvSpPr txBox="1"/>
          <p:nvPr>
            <p:ph type="title"/>
          </p:nvPr>
        </p:nvSpPr>
        <p:spPr>
          <a:xfrm>
            <a:off x="628650" y="1978819"/>
            <a:ext cx="2415660" cy="3018233"/>
          </a:xfrm>
          <a:prstGeom prst="rect">
            <a:avLst/>
          </a:prstGeom>
        </p:spPr>
        <p:txBody>
          <a:bodyPr/>
          <a:lstStyle>
            <a:lvl1pPr defTabSz="905255">
              <a:defRPr sz="3564">
                <a:latin typeface="Modern Love"/>
                <a:ea typeface="Modern Love"/>
                <a:cs typeface="Modern Love"/>
                <a:sym typeface="Modern Love"/>
              </a:defRPr>
            </a:lvl1pPr>
          </a:lstStyle>
          <a:p>
            <a:pPr/>
            <a:r>
              <a:t>Another exercise that improve your posture…</a:t>
            </a:r>
          </a:p>
        </p:txBody>
      </p:sp>
      <p:grpSp>
        <p:nvGrpSpPr>
          <p:cNvPr id="470" name="Content Placeholder 108"/>
          <p:cNvGrpSpPr/>
          <p:nvPr/>
        </p:nvGrpSpPr>
        <p:grpSpPr>
          <a:xfrm>
            <a:off x="3526910" y="1490978"/>
            <a:ext cx="4988440" cy="3847796"/>
            <a:chOff x="0" y="0"/>
            <a:chExt cx="4988439" cy="3847794"/>
          </a:xfrm>
        </p:grpSpPr>
        <p:sp>
          <p:nvSpPr>
            <p:cNvPr id="455" name="Rounded Rectangle"/>
            <p:cNvSpPr/>
            <p:nvPr/>
          </p:nvSpPr>
          <p:spPr>
            <a:xfrm>
              <a:off x="0" y="0"/>
              <a:ext cx="4988440" cy="519534"/>
            </a:xfrm>
            <a:prstGeom prst="roundRect">
              <a:avLst>
                <a:gd name="adj" fmla="val 10000"/>
              </a:avLst>
            </a:prstGeom>
            <a:solidFill>
              <a:srgbClr val="F2F2F2"/>
            </a:solidFill>
            <a:ln w="12700" cap="flat">
              <a:noFill/>
              <a:miter lim="400000"/>
            </a:ln>
            <a:effectLst/>
          </p:spPr>
          <p:txBody>
            <a:bodyPr wrap="square" lIns="34289" tIns="34289" rIns="34289" bIns="34289" numCol="1" anchor="t">
              <a:noAutofit/>
            </a:bodyPr>
            <a:lstStyle/>
            <a:p>
              <a:pPr>
                <a:spcBef>
                  <a:spcPts val="1000"/>
                </a:spcBef>
                <a:defRPr sz="2800">
                  <a:latin typeface="Century Gothic"/>
                  <a:ea typeface="Century Gothic"/>
                  <a:cs typeface="Century Gothic"/>
                  <a:sym typeface="Century Gothic"/>
                </a:defRPr>
              </a:pPr>
            </a:p>
          </p:txBody>
        </p:sp>
        <p:sp>
          <p:nvSpPr>
            <p:cNvPr id="456" name="Rectangle"/>
            <p:cNvSpPr/>
            <p:nvPr/>
          </p:nvSpPr>
          <p:spPr>
            <a:xfrm>
              <a:off x="157158" y="116894"/>
              <a:ext cx="286024" cy="285745"/>
            </a:xfrm>
            <a:prstGeom prst="rect">
              <a:avLst/>
            </a:prstGeom>
            <a:solidFill>
              <a:srgbClr val="CB946E"/>
            </a:solidFill>
            <a:ln w="3175" cap="flat">
              <a:solidFill>
                <a:srgbClr val="FFFFFF">
                  <a:alpha val="0"/>
                </a:srgbClr>
              </a:solidFill>
              <a:prstDash val="solid"/>
              <a:miter lim="800000"/>
            </a:ln>
            <a:effectLst/>
          </p:spPr>
          <p:txBody>
            <a:bodyPr wrap="square" lIns="34289" tIns="34289" rIns="34289" bIns="34289" numCol="1" anchor="t">
              <a:noAutofit/>
            </a:bodyPr>
            <a:lstStyle/>
            <a:p>
              <a:pPr>
                <a:spcBef>
                  <a:spcPts val="1000"/>
                </a:spcBef>
                <a:defRPr sz="2800">
                  <a:latin typeface="Century Gothic"/>
                  <a:ea typeface="Century Gothic"/>
                  <a:cs typeface="Century Gothic"/>
                  <a:sym typeface="Century Gothic"/>
                </a:defRPr>
              </a:pPr>
            </a:p>
          </p:txBody>
        </p:sp>
        <p:sp>
          <p:nvSpPr>
            <p:cNvPr id="457" name="2. Sitting on a chair"/>
            <p:cNvSpPr/>
            <p:nvPr/>
          </p:nvSpPr>
          <p:spPr>
            <a:xfrm>
              <a:off x="600339" y="332826"/>
              <a:ext cx="4307349" cy="1"/>
            </a:xfrm>
            <a:custGeom>
              <a:avLst/>
              <a:gdLst/>
              <a:ahLst/>
              <a:cxnLst>
                <a:cxn ang="0">
                  <a:pos x="wd2" y="hd2"/>
                </a:cxn>
                <a:cxn ang="5400000">
                  <a:pos x="wd2" y="hd2"/>
                </a:cxn>
                <a:cxn ang="10800000">
                  <a:pos x="wd2" y="hd2"/>
                </a:cxn>
                <a:cxn ang="16200000">
                  <a:pos x="wd2" y="hd2"/>
                </a:cxn>
              </a:cxnLst>
              <a:rect l="0" t="0" r="r" b="b"/>
              <a:pathLst>
                <a:path w="21600" h="0" fill="norm" stroke="1"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ma14="http://schemas.microsoft.com/office/mac/drawingml/2011/main" val="1"/>
              </a:ext>
            </a:extLst>
          </p:spPr>
          <p:txBody>
            <a:bodyPr wrap="square" lIns="70448" tIns="70448" rIns="70448" bIns="70448" numCol="1" anchor="ctr">
              <a:spAutoFit/>
            </a:bodyPr>
            <a:lstStyle>
              <a:lvl1pPr marL="228600" indent="-228600" defTabSz="800100">
                <a:lnSpc>
                  <a:spcPct val="90000"/>
                </a:lnSpc>
                <a:spcBef>
                  <a:spcPts val="700"/>
                </a:spcBef>
                <a:buSzPct val="100000"/>
                <a:buFont typeface="Arial"/>
                <a:buChar char="•"/>
                <a:defRPr>
                  <a:latin typeface="Century Gothic"/>
                  <a:ea typeface="Century Gothic"/>
                  <a:cs typeface="Century Gothic"/>
                  <a:sym typeface="Century Gothic"/>
                </a:defRPr>
              </a:lvl1pPr>
            </a:lstStyle>
            <a:p>
              <a:pPr/>
              <a:r>
                <a:t>2. Sitting on a chair</a:t>
              </a:r>
            </a:p>
          </p:txBody>
        </p:sp>
        <p:sp>
          <p:nvSpPr>
            <p:cNvPr id="458" name="Rounded Rectangle"/>
            <p:cNvSpPr/>
            <p:nvPr/>
          </p:nvSpPr>
          <p:spPr>
            <a:xfrm>
              <a:off x="0" y="832065"/>
              <a:ext cx="4988440" cy="519534"/>
            </a:xfrm>
            <a:prstGeom prst="roundRect">
              <a:avLst>
                <a:gd name="adj" fmla="val 10000"/>
              </a:avLst>
            </a:prstGeom>
            <a:solidFill>
              <a:srgbClr val="F2F2F2"/>
            </a:solidFill>
            <a:ln w="12700" cap="flat">
              <a:noFill/>
              <a:miter lim="400000"/>
            </a:ln>
            <a:effectLst/>
          </p:spPr>
          <p:txBody>
            <a:bodyPr wrap="square" lIns="34289" tIns="34289" rIns="34289" bIns="34289" numCol="1" anchor="t">
              <a:noAutofit/>
            </a:bodyPr>
            <a:lstStyle/>
            <a:p>
              <a:pPr>
                <a:spcBef>
                  <a:spcPts val="1000"/>
                </a:spcBef>
                <a:defRPr sz="2800">
                  <a:latin typeface="Century Gothic"/>
                  <a:ea typeface="Century Gothic"/>
                  <a:cs typeface="Century Gothic"/>
                  <a:sym typeface="Century Gothic"/>
                </a:defRPr>
              </a:pPr>
            </a:p>
          </p:txBody>
        </p:sp>
        <p:sp>
          <p:nvSpPr>
            <p:cNvPr id="459" name="Rectangle"/>
            <p:cNvSpPr/>
            <p:nvPr/>
          </p:nvSpPr>
          <p:spPr>
            <a:xfrm>
              <a:off x="157158" y="948959"/>
              <a:ext cx="286024" cy="285745"/>
            </a:xfrm>
            <a:prstGeom prst="rect">
              <a:avLst/>
            </a:prstGeom>
            <a:blipFill rotWithShape="1">
              <a:blip r:embed="rId2"/>
              <a:srcRect l="0" t="0" r="0" b="0"/>
              <a:stretch>
                <a:fillRect/>
              </a:stretch>
            </a:blipFill>
            <a:ln w="12700" cap="flat">
              <a:noFill/>
              <a:miter lim="400000"/>
            </a:ln>
            <a:effectLst/>
          </p:spPr>
          <p:txBody>
            <a:bodyPr wrap="square" lIns="34289" tIns="34289" rIns="34289" bIns="34289" numCol="1" anchor="t">
              <a:noAutofit/>
            </a:bodyPr>
            <a:lstStyle/>
            <a:p>
              <a:pPr>
                <a:spcBef>
                  <a:spcPts val="1000"/>
                </a:spcBef>
                <a:defRPr sz="2800">
                  <a:latin typeface="Century Gothic"/>
                  <a:ea typeface="Century Gothic"/>
                  <a:cs typeface="Century Gothic"/>
                  <a:sym typeface="Century Gothic"/>
                </a:defRPr>
              </a:pPr>
            </a:p>
          </p:txBody>
        </p:sp>
        <p:sp>
          <p:nvSpPr>
            <p:cNvPr id="460" name="Lift your arms to a horizontal position"/>
            <p:cNvSpPr/>
            <p:nvPr/>
          </p:nvSpPr>
          <p:spPr>
            <a:xfrm>
              <a:off x="600339" y="1164891"/>
              <a:ext cx="4307349" cy="1"/>
            </a:xfrm>
            <a:custGeom>
              <a:avLst/>
              <a:gdLst/>
              <a:ahLst/>
              <a:cxnLst>
                <a:cxn ang="0">
                  <a:pos x="wd2" y="hd2"/>
                </a:cxn>
                <a:cxn ang="5400000">
                  <a:pos x="wd2" y="hd2"/>
                </a:cxn>
                <a:cxn ang="10800000">
                  <a:pos x="wd2" y="hd2"/>
                </a:cxn>
                <a:cxn ang="16200000">
                  <a:pos x="wd2" y="hd2"/>
                </a:cxn>
              </a:cxnLst>
              <a:rect l="0" t="0" r="r" b="b"/>
              <a:pathLst>
                <a:path w="21600" h="0" fill="norm" stroke="1"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ma14="http://schemas.microsoft.com/office/mac/drawingml/2011/main" val="1"/>
              </a:ext>
            </a:extLst>
          </p:spPr>
          <p:txBody>
            <a:bodyPr wrap="square" lIns="70448" tIns="70448" rIns="70448" bIns="70448" numCol="1" anchor="ctr">
              <a:spAutoFit/>
            </a:bodyPr>
            <a:lstStyle>
              <a:lvl1pPr marL="228600" indent="-228600" defTabSz="800100">
                <a:lnSpc>
                  <a:spcPct val="90000"/>
                </a:lnSpc>
                <a:spcBef>
                  <a:spcPts val="700"/>
                </a:spcBef>
                <a:buSzPct val="100000"/>
                <a:buFont typeface="Arial"/>
                <a:buChar char="•"/>
                <a:defRPr>
                  <a:latin typeface="Century Gothic"/>
                  <a:ea typeface="Century Gothic"/>
                  <a:cs typeface="Century Gothic"/>
                  <a:sym typeface="Century Gothic"/>
                </a:defRPr>
              </a:lvl1pPr>
            </a:lstStyle>
            <a:p>
              <a:pPr/>
              <a:r>
                <a:t>Lift your arms to a horizontal position</a:t>
              </a:r>
            </a:p>
          </p:txBody>
        </p:sp>
        <p:sp>
          <p:nvSpPr>
            <p:cNvPr id="461" name="Rounded Rectangle"/>
            <p:cNvSpPr/>
            <p:nvPr/>
          </p:nvSpPr>
          <p:spPr>
            <a:xfrm>
              <a:off x="0" y="1664130"/>
              <a:ext cx="4988440" cy="519534"/>
            </a:xfrm>
            <a:prstGeom prst="roundRect">
              <a:avLst>
                <a:gd name="adj" fmla="val 10000"/>
              </a:avLst>
            </a:prstGeom>
            <a:solidFill>
              <a:srgbClr val="F2F2F2"/>
            </a:solidFill>
            <a:ln w="12700" cap="flat">
              <a:noFill/>
              <a:miter lim="400000"/>
            </a:ln>
            <a:effectLst/>
          </p:spPr>
          <p:txBody>
            <a:bodyPr wrap="square" lIns="34289" tIns="34289" rIns="34289" bIns="34289" numCol="1" anchor="t">
              <a:noAutofit/>
            </a:bodyPr>
            <a:lstStyle/>
            <a:p>
              <a:pPr>
                <a:spcBef>
                  <a:spcPts val="1000"/>
                </a:spcBef>
                <a:defRPr sz="2800">
                  <a:latin typeface="Century Gothic"/>
                  <a:ea typeface="Century Gothic"/>
                  <a:cs typeface="Century Gothic"/>
                  <a:sym typeface="Century Gothic"/>
                </a:defRPr>
              </a:pPr>
            </a:p>
          </p:txBody>
        </p:sp>
        <p:sp>
          <p:nvSpPr>
            <p:cNvPr id="462" name="Rectangle"/>
            <p:cNvSpPr/>
            <p:nvPr/>
          </p:nvSpPr>
          <p:spPr>
            <a:xfrm>
              <a:off x="157158" y="1781025"/>
              <a:ext cx="286024" cy="285744"/>
            </a:xfrm>
            <a:prstGeom prst="rect">
              <a:avLst/>
            </a:prstGeom>
            <a:blipFill rotWithShape="1">
              <a:blip r:embed="rId3"/>
              <a:srcRect l="0" t="0" r="0" b="0"/>
              <a:stretch>
                <a:fillRect/>
              </a:stretch>
            </a:blipFill>
            <a:ln w="12700" cap="flat">
              <a:noFill/>
              <a:miter lim="400000"/>
            </a:ln>
            <a:effectLst/>
          </p:spPr>
          <p:txBody>
            <a:bodyPr wrap="square" lIns="34289" tIns="34289" rIns="34289" bIns="34289" numCol="1" anchor="t">
              <a:noAutofit/>
            </a:bodyPr>
            <a:lstStyle/>
            <a:p>
              <a:pPr>
                <a:spcBef>
                  <a:spcPts val="1000"/>
                </a:spcBef>
                <a:defRPr sz="2800">
                  <a:latin typeface="Century Gothic"/>
                  <a:ea typeface="Century Gothic"/>
                  <a:cs typeface="Century Gothic"/>
                  <a:sym typeface="Century Gothic"/>
                </a:defRPr>
              </a:pPr>
            </a:p>
          </p:txBody>
        </p:sp>
        <p:sp>
          <p:nvSpPr>
            <p:cNvPr id="463" name="Swing them slowly outwards and backwards as far as possible."/>
            <p:cNvSpPr/>
            <p:nvPr/>
          </p:nvSpPr>
          <p:spPr>
            <a:xfrm>
              <a:off x="600339" y="1996956"/>
              <a:ext cx="4307349" cy="1"/>
            </a:xfrm>
            <a:custGeom>
              <a:avLst/>
              <a:gdLst/>
              <a:ahLst/>
              <a:cxnLst>
                <a:cxn ang="0">
                  <a:pos x="wd2" y="hd2"/>
                </a:cxn>
                <a:cxn ang="5400000">
                  <a:pos x="wd2" y="hd2"/>
                </a:cxn>
                <a:cxn ang="10800000">
                  <a:pos x="wd2" y="hd2"/>
                </a:cxn>
                <a:cxn ang="16200000">
                  <a:pos x="wd2" y="hd2"/>
                </a:cxn>
              </a:cxnLst>
              <a:rect l="0" t="0" r="r" b="b"/>
              <a:pathLst>
                <a:path w="21600" h="0" fill="norm" stroke="1"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ma14="http://schemas.microsoft.com/office/mac/drawingml/2011/main" val="1"/>
              </a:ext>
            </a:extLst>
          </p:spPr>
          <p:txBody>
            <a:bodyPr wrap="square" lIns="70448" tIns="70448" rIns="70448" bIns="70448" numCol="1" anchor="ctr">
              <a:spAutoFit/>
            </a:bodyPr>
            <a:lstStyle>
              <a:lvl1pPr marL="228600" indent="-228600" defTabSz="711200">
                <a:lnSpc>
                  <a:spcPct val="90000"/>
                </a:lnSpc>
                <a:spcBef>
                  <a:spcPts val="600"/>
                </a:spcBef>
                <a:buSzPct val="100000"/>
                <a:buFont typeface="Arial"/>
                <a:buChar char="•"/>
                <a:defRPr sz="1600">
                  <a:latin typeface="Century Gothic"/>
                  <a:ea typeface="Century Gothic"/>
                  <a:cs typeface="Century Gothic"/>
                  <a:sym typeface="Century Gothic"/>
                </a:defRPr>
              </a:lvl1pPr>
            </a:lstStyle>
            <a:p>
              <a:pPr/>
              <a:r>
                <a:t>Swing them slowly outwards and backwards as far as possible.</a:t>
              </a:r>
            </a:p>
          </p:txBody>
        </p:sp>
        <p:sp>
          <p:nvSpPr>
            <p:cNvPr id="464" name="Rounded Rectangle"/>
            <p:cNvSpPr/>
            <p:nvPr/>
          </p:nvSpPr>
          <p:spPr>
            <a:xfrm>
              <a:off x="0" y="2496195"/>
              <a:ext cx="4988440" cy="519535"/>
            </a:xfrm>
            <a:prstGeom prst="roundRect">
              <a:avLst>
                <a:gd name="adj" fmla="val 10000"/>
              </a:avLst>
            </a:prstGeom>
            <a:solidFill>
              <a:srgbClr val="F2F2F2"/>
            </a:solidFill>
            <a:ln w="12700" cap="flat">
              <a:noFill/>
              <a:miter lim="400000"/>
            </a:ln>
            <a:effectLst/>
          </p:spPr>
          <p:txBody>
            <a:bodyPr wrap="square" lIns="34289" tIns="34289" rIns="34289" bIns="34289" numCol="1" anchor="t">
              <a:noAutofit/>
            </a:bodyPr>
            <a:lstStyle/>
            <a:p>
              <a:pPr>
                <a:spcBef>
                  <a:spcPts val="1000"/>
                </a:spcBef>
                <a:defRPr sz="2800">
                  <a:latin typeface="Century Gothic"/>
                  <a:ea typeface="Century Gothic"/>
                  <a:cs typeface="Century Gothic"/>
                  <a:sym typeface="Century Gothic"/>
                </a:defRPr>
              </a:pPr>
            </a:p>
          </p:txBody>
        </p:sp>
        <p:sp>
          <p:nvSpPr>
            <p:cNvPr id="465" name="Rectangle"/>
            <p:cNvSpPr/>
            <p:nvPr/>
          </p:nvSpPr>
          <p:spPr>
            <a:xfrm>
              <a:off x="157158" y="2613090"/>
              <a:ext cx="286024" cy="285745"/>
            </a:xfrm>
            <a:prstGeom prst="rect">
              <a:avLst/>
            </a:prstGeom>
            <a:blipFill rotWithShape="1">
              <a:blip r:embed="rId4"/>
              <a:srcRect l="0" t="0" r="0" b="0"/>
              <a:stretch>
                <a:fillRect/>
              </a:stretch>
            </a:blipFill>
            <a:ln w="12700" cap="flat">
              <a:noFill/>
              <a:miter lim="400000"/>
            </a:ln>
            <a:effectLst/>
          </p:spPr>
          <p:txBody>
            <a:bodyPr wrap="square" lIns="34289" tIns="34289" rIns="34289" bIns="34289" numCol="1" anchor="t">
              <a:noAutofit/>
            </a:bodyPr>
            <a:lstStyle/>
            <a:p>
              <a:pPr>
                <a:spcBef>
                  <a:spcPts val="1000"/>
                </a:spcBef>
                <a:defRPr sz="2800">
                  <a:latin typeface="Century Gothic"/>
                  <a:ea typeface="Century Gothic"/>
                  <a:cs typeface="Century Gothic"/>
                  <a:sym typeface="Century Gothic"/>
                </a:defRPr>
              </a:pPr>
            </a:p>
          </p:txBody>
        </p:sp>
        <p:sp>
          <p:nvSpPr>
            <p:cNvPr id="466" name="Repeat 10 times."/>
            <p:cNvSpPr/>
            <p:nvPr/>
          </p:nvSpPr>
          <p:spPr>
            <a:xfrm>
              <a:off x="600339" y="2829021"/>
              <a:ext cx="4307349" cy="1"/>
            </a:xfrm>
            <a:custGeom>
              <a:avLst/>
              <a:gdLst/>
              <a:ahLst/>
              <a:cxnLst>
                <a:cxn ang="0">
                  <a:pos x="wd2" y="hd2"/>
                </a:cxn>
                <a:cxn ang="5400000">
                  <a:pos x="wd2" y="hd2"/>
                </a:cxn>
                <a:cxn ang="10800000">
                  <a:pos x="wd2" y="hd2"/>
                </a:cxn>
                <a:cxn ang="16200000">
                  <a:pos x="wd2" y="hd2"/>
                </a:cxn>
              </a:cxnLst>
              <a:rect l="0" t="0" r="r" b="b"/>
              <a:pathLst>
                <a:path w="21600" h="0" fill="norm" stroke="1"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ma14="http://schemas.microsoft.com/office/mac/drawingml/2011/main" val="1"/>
              </a:ext>
            </a:extLst>
          </p:spPr>
          <p:txBody>
            <a:bodyPr wrap="square" lIns="70448" tIns="70448" rIns="70448" bIns="70448" numCol="1" anchor="ctr">
              <a:spAutoFit/>
            </a:bodyPr>
            <a:lstStyle>
              <a:lvl1pPr marL="228600" indent="-228600" defTabSz="711200">
                <a:lnSpc>
                  <a:spcPct val="90000"/>
                </a:lnSpc>
                <a:spcBef>
                  <a:spcPts val="600"/>
                </a:spcBef>
                <a:buSzPct val="100000"/>
                <a:buFont typeface="Arial"/>
                <a:buChar char="•"/>
                <a:defRPr sz="1600">
                  <a:latin typeface="Century Gothic"/>
                  <a:ea typeface="Century Gothic"/>
                  <a:cs typeface="Century Gothic"/>
                  <a:sym typeface="Century Gothic"/>
                </a:defRPr>
              </a:lvl1pPr>
            </a:lstStyle>
            <a:p>
              <a:pPr/>
              <a:r>
                <a:t>Repeat 10 times.</a:t>
              </a:r>
            </a:p>
          </p:txBody>
        </p:sp>
        <p:sp>
          <p:nvSpPr>
            <p:cNvPr id="467" name="Rounded Rectangle"/>
            <p:cNvSpPr/>
            <p:nvPr/>
          </p:nvSpPr>
          <p:spPr>
            <a:xfrm>
              <a:off x="0" y="3328260"/>
              <a:ext cx="4988440" cy="519535"/>
            </a:xfrm>
            <a:prstGeom prst="roundRect">
              <a:avLst>
                <a:gd name="adj" fmla="val 10000"/>
              </a:avLst>
            </a:prstGeom>
            <a:solidFill>
              <a:srgbClr val="F2F2F2"/>
            </a:solidFill>
            <a:ln w="12700" cap="flat">
              <a:noFill/>
              <a:miter lim="400000"/>
            </a:ln>
            <a:effectLst/>
          </p:spPr>
          <p:txBody>
            <a:bodyPr wrap="square" lIns="34289" tIns="34289" rIns="34289" bIns="34289" numCol="1" anchor="t">
              <a:noAutofit/>
            </a:bodyPr>
            <a:lstStyle/>
            <a:p>
              <a:pPr>
                <a:spcBef>
                  <a:spcPts val="1000"/>
                </a:spcBef>
                <a:defRPr sz="2800">
                  <a:latin typeface="Century Gothic"/>
                  <a:ea typeface="Century Gothic"/>
                  <a:cs typeface="Century Gothic"/>
                  <a:sym typeface="Century Gothic"/>
                </a:defRPr>
              </a:pPr>
            </a:p>
          </p:txBody>
        </p:sp>
        <p:sp>
          <p:nvSpPr>
            <p:cNvPr id="468" name="Rectangle"/>
            <p:cNvSpPr/>
            <p:nvPr/>
          </p:nvSpPr>
          <p:spPr>
            <a:xfrm>
              <a:off x="157311" y="3445155"/>
              <a:ext cx="286024" cy="285745"/>
            </a:xfrm>
            <a:prstGeom prst="rect">
              <a:avLst/>
            </a:prstGeom>
            <a:blipFill rotWithShape="1">
              <a:blip r:embed="rId5"/>
              <a:srcRect l="0" t="0" r="0" b="0"/>
              <a:stretch>
                <a:fillRect/>
              </a:stretch>
            </a:blipFill>
            <a:ln w="12700" cap="flat">
              <a:noFill/>
              <a:miter lim="400000"/>
            </a:ln>
            <a:effectLst/>
          </p:spPr>
          <p:txBody>
            <a:bodyPr wrap="square" lIns="34289" tIns="34289" rIns="34289" bIns="34289" numCol="1" anchor="t">
              <a:noAutofit/>
            </a:bodyPr>
            <a:lstStyle/>
            <a:p>
              <a:pPr>
                <a:spcBef>
                  <a:spcPts val="1000"/>
                </a:spcBef>
                <a:defRPr sz="2800">
                  <a:latin typeface="Century Gothic"/>
                  <a:ea typeface="Century Gothic"/>
                  <a:cs typeface="Century Gothic"/>
                  <a:sym typeface="Century Gothic"/>
                </a:defRPr>
              </a:pPr>
            </a:p>
          </p:txBody>
        </p:sp>
        <p:sp>
          <p:nvSpPr>
            <p:cNvPr id="469" name="Strengthens the muscles of the back of your shoulders, stretches the muscles in the front of your chest and curves your upper spine meaning you have more space the your lung and heart"/>
            <p:cNvSpPr/>
            <p:nvPr/>
          </p:nvSpPr>
          <p:spPr>
            <a:xfrm>
              <a:off x="600647" y="3661086"/>
              <a:ext cx="4218860" cy="1"/>
            </a:xfrm>
            <a:custGeom>
              <a:avLst/>
              <a:gdLst/>
              <a:ahLst/>
              <a:cxnLst>
                <a:cxn ang="0">
                  <a:pos x="wd2" y="hd2"/>
                </a:cxn>
                <a:cxn ang="5400000">
                  <a:pos x="wd2" y="hd2"/>
                </a:cxn>
                <a:cxn ang="10800000">
                  <a:pos x="wd2" y="hd2"/>
                </a:cxn>
                <a:cxn ang="16200000">
                  <a:pos x="wd2" y="hd2"/>
                </a:cxn>
              </a:cxnLst>
              <a:rect l="0" t="0" r="r" b="b"/>
              <a:pathLst>
                <a:path w="21600" h="0" fill="norm" stroke="1"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ma14="http://schemas.microsoft.com/office/mac/drawingml/2011/main" val="1"/>
              </a:ext>
            </a:extLst>
          </p:spPr>
          <p:txBody>
            <a:bodyPr wrap="square" lIns="70448" tIns="70448" rIns="70448" bIns="70448" numCol="1" anchor="ctr">
              <a:spAutoFit/>
            </a:bodyPr>
            <a:lstStyle>
              <a:lvl1pPr marL="228600" indent="-228600" defTabSz="711200">
                <a:lnSpc>
                  <a:spcPct val="90000"/>
                </a:lnSpc>
                <a:spcBef>
                  <a:spcPts val="600"/>
                </a:spcBef>
                <a:buSzPct val="100000"/>
                <a:buFont typeface="Arial"/>
                <a:buChar char="•"/>
                <a:defRPr sz="1600">
                  <a:latin typeface="Century Gothic"/>
                  <a:ea typeface="Century Gothic"/>
                  <a:cs typeface="Century Gothic"/>
                  <a:sym typeface="Century Gothic"/>
                </a:defRPr>
              </a:lvl1pPr>
            </a:lstStyle>
            <a:p>
              <a:pPr/>
              <a:r>
                <a:t>Strengthens the muscles of the back of your shoulders, stretches the muscles in the front of your chest and curves your upper spine meaning you have more space the your lung and heart </a:t>
              </a:r>
            </a:p>
          </p:txBody>
        </p:sp>
      </p:grpSp>
    </p:spTree>
  </p:cSld>
  <p:clrMapOvr>
    <a:masterClrMapping/>
  </p:clrMapOvr>
  <mc:AlternateContent xmlns:mc="http://schemas.openxmlformats.org/markup-compatibility/2006">
    <mc:Choice xmlns:p14="http://schemas.microsoft.com/office/powerpoint/2010/main" Requires="p14">
      <p:transition spd="slow" advClick="1" p14:dur="1200">
        <p:fade/>
      </p:transition>
    </mc:Choice>
    <mc:Fallback>
      <p:transition spd="slow">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2" name="Rectangle 25"/>
          <p:cNvSpPr/>
          <p:nvPr/>
        </p:nvSpPr>
        <p:spPr>
          <a:xfrm>
            <a:off x="-1" y="857250"/>
            <a:ext cx="9141716" cy="5143500"/>
          </a:xfrm>
          <a:prstGeom prst="rect">
            <a:avLst/>
          </a:prstGeom>
          <a:solidFill>
            <a:srgbClr val="000000"/>
          </a:solidFill>
          <a:ln w="12700">
            <a:miter lim="400000"/>
          </a:ln>
        </p:spPr>
        <p:txBody>
          <a:bodyPr lIns="34289" tIns="34289" rIns="34289" bIns="34289" anchor="ctr"/>
          <a:lstStyle/>
          <a:p>
            <a:pPr algn="ctr">
              <a:defRPr>
                <a:solidFill>
                  <a:srgbClr val="FFFFFF"/>
                </a:solidFill>
                <a:latin typeface="Century Gothic"/>
                <a:ea typeface="Century Gothic"/>
                <a:cs typeface="Century Gothic"/>
                <a:sym typeface="Century Gothic"/>
              </a:defRPr>
            </a:pPr>
          </a:p>
        </p:txBody>
      </p:sp>
      <p:pic>
        <p:nvPicPr>
          <p:cNvPr id="473" name="Picture 4" descr="Picture 4"/>
          <p:cNvPicPr>
            <a:picLocks noChangeAspect="1"/>
          </p:cNvPicPr>
          <p:nvPr/>
        </p:nvPicPr>
        <p:blipFill>
          <a:blip r:embed="rId2">
            <a:extLst/>
          </a:blip>
          <a:srcRect l="0" t="7707" r="0" b="7707"/>
          <a:stretch>
            <a:fillRect/>
          </a:stretch>
        </p:blipFill>
        <p:spPr>
          <a:xfrm>
            <a:off x="14" y="857257"/>
            <a:ext cx="9143986" cy="5143493"/>
          </a:xfrm>
          <a:prstGeom prst="rect">
            <a:avLst/>
          </a:prstGeom>
          <a:ln w="12700">
            <a:miter lim="400000"/>
          </a:ln>
        </p:spPr>
      </p:pic>
      <p:sp>
        <p:nvSpPr>
          <p:cNvPr id="474" name="Graphic 1"/>
          <p:cNvSpPr/>
          <p:nvPr/>
        </p:nvSpPr>
        <p:spPr>
          <a:xfrm flipH="1">
            <a:off x="1457110" y="993446"/>
            <a:ext cx="6209661" cy="4533614"/>
          </a:xfrm>
          <a:custGeom>
            <a:avLst/>
            <a:gdLst/>
            <a:ahLst/>
            <a:cxnLst>
              <a:cxn ang="0">
                <a:pos x="wd2" y="hd2"/>
              </a:cxn>
              <a:cxn ang="5400000">
                <a:pos x="wd2" y="hd2"/>
              </a:cxn>
              <a:cxn ang="10800000">
                <a:pos x="wd2" y="hd2"/>
              </a:cxn>
              <a:cxn ang="16200000">
                <a:pos x="wd2" y="hd2"/>
              </a:cxn>
            </a:cxnLst>
            <a:rect l="0" t="0" r="r" b="b"/>
            <a:pathLst>
              <a:path w="21409" h="21074" fill="norm" stroke="1" extrusionOk="0">
                <a:moveTo>
                  <a:pt x="16916" y="3151"/>
                </a:moveTo>
                <a:cubicBezTo>
                  <a:pt x="16787" y="3239"/>
                  <a:pt x="14238" y="4642"/>
                  <a:pt x="10708" y="4294"/>
                </a:cubicBezTo>
                <a:cubicBezTo>
                  <a:pt x="10584" y="4281"/>
                  <a:pt x="10466" y="4274"/>
                  <a:pt x="10346" y="4267"/>
                </a:cubicBezTo>
                <a:cubicBezTo>
                  <a:pt x="9285" y="4204"/>
                  <a:pt x="8243" y="4173"/>
                  <a:pt x="7804" y="4096"/>
                </a:cubicBezTo>
                <a:cubicBezTo>
                  <a:pt x="7460" y="4036"/>
                  <a:pt x="5702" y="3522"/>
                  <a:pt x="5187" y="3089"/>
                </a:cubicBezTo>
                <a:cubicBezTo>
                  <a:pt x="4660" y="2644"/>
                  <a:pt x="4162" y="2152"/>
                  <a:pt x="3668" y="1659"/>
                </a:cubicBezTo>
                <a:cubicBezTo>
                  <a:pt x="3453" y="1446"/>
                  <a:pt x="3225" y="1252"/>
                  <a:pt x="3031" y="1008"/>
                </a:cubicBezTo>
                <a:cubicBezTo>
                  <a:pt x="2837" y="762"/>
                  <a:pt x="2653" y="507"/>
                  <a:pt x="2443" y="280"/>
                </a:cubicBezTo>
                <a:cubicBezTo>
                  <a:pt x="2383" y="215"/>
                  <a:pt x="2323" y="145"/>
                  <a:pt x="2235" y="134"/>
                </a:cubicBezTo>
                <a:cubicBezTo>
                  <a:pt x="2215" y="131"/>
                  <a:pt x="2195" y="132"/>
                  <a:pt x="2175" y="135"/>
                </a:cubicBezTo>
                <a:cubicBezTo>
                  <a:pt x="2153" y="138"/>
                  <a:pt x="2136" y="154"/>
                  <a:pt x="2128" y="180"/>
                </a:cubicBezTo>
                <a:cubicBezTo>
                  <a:pt x="2120" y="210"/>
                  <a:pt x="2133" y="227"/>
                  <a:pt x="2150" y="243"/>
                </a:cubicBezTo>
                <a:cubicBezTo>
                  <a:pt x="2161" y="253"/>
                  <a:pt x="2173" y="271"/>
                  <a:pt x="2188" y="274"/>
                </a:cubicBezTo>
                <a:cubicBezTo>
                  <a:pt x="2283" y="292"/>
                  <a:pt x="2319" y="387"/>
                  <a:pt x="2364" y="471"/>
                </a:cubicBezTo>
                <a:cubicBezTo>
                  <a:pt x="2384" y="507"/>
                  <a:pt x="2405" y="535"/>
                  <a:pt x="2369" y="586"/>
                </a:cubicBezTo>
                <a:cubicBezTo>
                  <a:pt x="2338" y="631"/>
                  <a:pt x="2370" y="655"/>
                  <a:pt x="2402" y="667"/>
                </a:cubicBezTo>
                <a:cubicBezTo>
                  <a:pt x="2447" y="684"/>
                  <a:pt x="2500" y="681"/>
                  <a:pt x="2551" y="737"/>
                </a:cubicBezTo>
                <a:cubicBezTo>
                  <a:pt x="2361" y="742"/>
                  <a:pt x="2280" y="594"/>
                  <a:pt x="2193" y="457"/>
                </a:cubicBezTo>
                <a:cubicBezTo>
                  <a:pt x="2161" y="407"/>
                  <a:pt x="2139" y="348"/>
                  <a:pt x="2112" y="292"/>
                </a:cubicBezTo>
                <a:cubicBezTo>
                  <a:pt x="2077" y="224"/>
                  <a:pt x="2037" y="221"/>
                  <a:pt x="1986" y="281"/>
                </a:cubicBezTo>
                <a:cubicBezTo>
                  <a:pt x="1941" y="336"/>
                  <a:pt x="1919" y="331"/>
                  <a:pt x="1904" y="257"/>
                </a:cubicBezTo>
                <a:cubicBezTo>
                  <a:pt x="1881" y="140"/>
                  <a:pt x="1828" y="58"/>
                  <a:pt x="1738" y="16"/>
                </a:cubicBezTo>
                <a:cubicBezTo>
                  <a:pt x="1718" y="6"/>
                  <a:pt x="1694" y="-14"/>
                  <a:pt x="1676" y="16"/>
                </a:cubicBezTo>
                <a:cubicBezTo>
                  <a:pt x="1659" y="40"/>
                  <a:pt x="1673" y="70"/>
                  <a:pt x="1685" y="92"/>
                </a:cubicBezTo>
                <a:cubicBezTo>
                  <a:pt x="1706" y="131"/>
                  <a:pt x="1724" y="168"/>
                  <a:pt x="1732" y="215"/>
                </a:cubicBezTo>
                <a:cubicBezTo>
                  <a:pt x="1738" y="246"/>
                  <a:pt x="1744" y="280"/>
                  <a:pt x="1727" y="303"/>
                </a:cubicBezTo>
                <a:cubicBezTo>
                  <a:pt x="1661" y="403"/>
                  <a:pt x="1709" y="449"/>
                  <a:pt x="1767" y="502"/>
                </a:cubicBezTo>
                <a:cubicBezTo>
                  <a:pt x="1846" y="574"/>
                  <a:pt x="1877" y="680"/>
                  <a:pt x="1859" y="806"/>
                </a:cubicBezTo>
                <a:cubicBezTo>
                  <a:pt x="1852" y="857"/>
                  <a:pt x="1857" y="888"/>
                  <a:pt x="1904" y="886"/>
                </a:cubicBezTo>
                <a:cubicBezTo>
                  <a:pt x="1922" y="886"/>
                  <a:pt x="1927" y="904"/>
                  <a:pt x="1934" y="922"/>
                </a:cubicBezTo>
                <a:cubicBezTo>
                  <a:pt x="2082" y="1362"/>
                  <a:pt x="2295" y="1748"/>
                  <a:pt x="2545" y="2103"/>
                </a:cubicBezTo>
                <a:cubicBezTo>
                  <a:pt x="2748" y="2390"/>
                  <a:pt x="2972" y="2650"/>
                  <a:pt x="3204" y="2902"/>
                </a:cubicBezTo>
                <a:cubicBezTo>
                  <a:pt x="3211" y="2910"/>
                  <a:pt x="3218" y="2919"/>
                  <a:pt x="3221" y="2935"/>
                </a:cubicBezTo>
                <a:cubicBezTo>
                  <a:pt x="3112" y="2904"/>
                  <a:pt x="3017" y="2840"/>
                  <a:pt x="2926" y="2768"/>
                </a:cubicBezTo>
                <a:cubicBezTo>
                  <a:pt x="2684" y="2579"/>
                  <a:pt x="2479" y="2333"/>
                  <a:pt x="2273" y="2092"/>
                </a:cubicBezTo>
                <a:cubicBezTo>
                  <a:pt x="2147" y="1944"/>
                  <a:pt x="2018" y="1801"/>
                  <a:pt x="1880" y="1670"/>
                </a:cubicBezTo>
                <a:cubicBezTo>
                  <a:pt x="1857" y="1648"/>
                  <a:pt x="1840" y="1621"/>
                  <a:pt x="1824" y="1593"/>
                </a:cubicBezTo>
                <a:cubicBezTo>
                  <a:pt x="1815" y="1577"/>
                  <a:pt x="1804" y="1563"/>
                  <a:pt x="1785" y="1569"/>
                </a:cubicBezTo>
                <a:cubicBezTo>
                  <a:pt x="1762" y="1577"/>
                  <a:pt x="1760" y="1600"/>
                  <a:pt x="1757" y="1624"/>
                </a:cubicBezTo>
                <a:cubicBezTo>
                  <a:pt x="1751" y="1698"/>
                  <a:pt x="1765" y="1765"/>
                  <a:pt x="1794" y="1829"/>
                </a:cubicBezTo>
                <a:cubicBezTo>
                  <a:pt x="1869" y="1992"/>
                  <a:pt x="1980" y="2118"/>
                  <a:pt x="2094" y="2238"/>
                </a:cubicBezTo>
                <a:cubicBezTo>
                  <a:pt x="2242" y="2392"/>
                  <a:pt x="2385" y="2552"/>
                  <a:pt x="2515" y="2728"/>
                </a:cubicBezTo>
                <a:cubicBezTo>
                  <a:pt x="2524" y="2740"/>
                  <a:pt x="2542" y="2748"/>
                  <a:pt x="2536" y="2784"/>
                </a:cubicBezTo>
                <a:cubicBezTo>
                  <a:pt x="2454" y="2701"/>
                  <a:pt x="2377" y="2620"/>
                  <a:pt x="2298" y="2543"/>
                </a:cubicBezTo>
                <a:cubicBezTo>
                  <a:pt x="2221" y="2465"/>
                  <a:pt x="2143" y="2387"/>
                  <a:pt x="2065" y="2311"/>
                </a:cubicBezTo>
                <a:cubicBezTo>
                  <a:pt x="2047" y="2292"/>
                  <a:pt x="2027" y="2266"/>
                  <a:pt x="2001" y="2289"/>
                </a:cubicBezTo>
                <a:cubicBezTo>
                  <a:pt x="1973" y="2313"/>
                  <a:pt x="1977" y="2351"/>
                  <a:pt x="1984" y="2383"/>
                </a:cubicBezTo>
                <a:cubicBezTo>
                  <a:pt x="2005" y="2474"/>
                  <a:pt x="2043" y="2555"/>
                  <a:pt x="2094" y="2627"/>
                </a:cubicBezTo>
                <a:cubicBezTo>
                  <a:pt x="2267" y="2863"/>
                  <a:pt x="2467" y="3067"/>
                  <a:pt x="2653" y="3288"/>
                </a:cubicBezTo>
                <a:cubicBezTo>
                  <a:pt x="2753" y="3407"/>
                  <a:pt x="2845" y="3535"/>
                  <a:pt x="2933" y="3667"/>
                </a:cubicBezTo>
                <a:cubicBezTo>
                  <a:pt x="2952" y="3697"/>
                  <a:pt x="2951" y="3725"/>
                  <a:pt x="2946" y="3759"/>
                </a:cubicBezTo>
                <a:cubicBezTo>
                  <a:pt x="2922" y="3897"/>
                  <a:pt x="2958" y="3944"/>
                  <a:pt x="3074" y="3918"/>
                </a:cubicBezTo>
                <a:cubicBezTo>
                  <a:pt x="3109" y="3910"/>
                  <a:pt x="3134" y="3918"/>
                  <a:pt x="3155" y="3950"/>
                </a:cubicBezTo>
                <a:cubicBezTo>
                  <a:pt x="3421" y="4355"/>
                  <a:pt x="3734" y="4695"/>
                  <a:pt x="4077" y="4998"/>
                </a:cubicBezTo>
                <a:cubicBezTo>
                  <a:pt x="4217" y="5121"/>
                  <a:pt x="4361" y="5238"/>
                  <a:pt x="4507" y="5347"/>
                </a:cubicBezTo>
                <a:cubicBezTo>
                  <a:pt x="4507" y="5355"/>
                  <a:pt x="4507" y="5364"/>
                  <a:pt x="4507" y="5372"/>
                </a:cubicBezTo>
                <a:cubicBezTo>
                  <a:pt x="4506" y="5383"/>
                  <a:pt x="4505" y="5389"/>
                  <a:pt x="4504" y="5398"/>
                </a:cubicBezTo>
                <a:cubicBezTo>
                  <a:pt x="4297" y="5230"/>
                  <a:pt x="4093" y="5057"/>
                  <a:pt x="3894" y="4876"/>
                </a:cubicBezTo>
                <a:cubicBezTo>
                  <a:pt x="3353" y="4383"/>
                  <a:pt x="2836" y="3854"/>
                  <a:pt x="2311" y="3337"/>
                </a:cubicBezTo>
                <a:cubicBezTo>
                  <a:pt x="2135" y="3163"/>
                  <a:pt x="1995" y="2941"/>
                  <a:pt x="1836" y="2745"/>
                </a:cubicBezTo>
                <a:cubicBezTo>
                  <a:pt x="1730" y="2614"/>
                  <a:pt x="1628" y="2477"/>
                  <a:pt x="1505" y="2370"/>
                </a:cubicBezTo>
                <a:cubicBezTo>
                  <a:pt x="1454" y="2327"/>
                  <a:pt x="1401" y="2288"/>
                  <a:pt x="1333" y="2299"/>
                </a:cubicBezTo>
                <a:cubicBezTo>
                  <a:pt x="1306" y="2303"/>
                  <a:pt x="1276" y="2313"/>
                  <a:pt x="1267" y="2353"/>
                </a:cubicBezTo>
                <a:cubicBezTo>
                  <a:pt x="1259" y="2393"/>
                  <a:pt x="1283" y="2412"/>
                  <a:pt x="1305" y="2429"/>
                </a:cubicBezTo>
                <a:cubicBezTo>
                  <a:pt x="1311" y="2434"/>
                  <a:pt x="1317" y="2440"/>
                  <a:pt x="1323" y="2440"/>
                </a:cubicBezTo>
                <a:cubicBezTo>
                  <a:pt x="1432" y="2449"/>
                  <a:pt x="1458" y="2568"/>
                  <a:pt x="1509" y="2653"/>
                </a:cubicBezTo>
                <a:cubicBezTo>
                  <a:pt x="1526" y="2680"/>
                  <a:pt x="1527" y="2706"/>
                  <a:pt x="1509" y="2737"/>
                </a:cubicBezTo>
                <a:cubicBezTo>
                  <a:pt x="1478" y="2793"/>
                  <a:pt x="1500" y="2818"/>
                  <a:pt x="1542" y="2834"/>
                </a:cubicBezTo>
                <a:cubicBezTo>
                  <a:pt x="1583" y="2849"/>
                  <a:pt x="1628" y="2854"/>
                  <a:pt x="1673" y="2890"/>
                </a:cubicBezTo>
                <a:cubicBezTo>
                  <a:pt x="1602" y="2919"/>
                  <a:pt x="1552" y="2888"/>
                  <a:pt x="1506" y="2849"/>
                </a:cubicBezTo>
                <a:cubicBezTo>
                  <a:pt x="1402" y="2764"/>
                  <a:pt x="1335" y="2638"/>
                  <a:pt x="1272" y="2509"/>
                </a:cubicBezTo>
                <a:cubicBezTo>
                  <a:pt x="1259" y="2484"/>
                  <a:pt x="1249" y="2456"/>
                  <a:pt x="1231" y="2435"/>
                </a:cubicBezTo>
                <a:cubicBezTo>
                  <a:pt x="1199" y="2395"/>
                  <a:pt x="1165" y="2390"/>
                  <a:pt x="1125" y="2440"/>
                </a:cubicBezTo>
                <a:cubicBezTo>
                  <a:pt x="1073" y="2505"/>
                  <a:pt x="1055" y="2501"/>
                  <a:pt x="1038" y="2417"/>
                </a:cubicBezTo>
                <a:cubicBezTo>
                  <a:pt x="1015" y="2303"/>
                  <a:pt x="963" y="2224"/>
                  <a:pt x="874" y="2182"/>
                </a:cubicBezTo>
                <a:cubicBezTo>
                  <a:pt x="855" y="2173"/>
                  <a:pt x="836" y="2160"/>
                  <a:pt x="816" y="2180"/>
                </a:cubicBezTo>
                <a:cubicBezTo>
                  <a:pt x="795" y="2204"/>
                  <a:pt x="809" y="2227"/>
                  <a:pt x="817" y="2249"/>
                </a:cubicBezTo>
                <a:cubicBezTo>
                  <a:pt x="829" y="2283"/>
                  <a:pt x="843" y="2317"/>
                  <a:pt x="853" y="2353"/>
                </a:cubicBezTo>
                <a:cubicBezTo>
                  <a:pt x="872" y="2411"/>
                  <a:pt x="875" y="2471"/>
                  <a:pt x="840" y="2527"/>
                </a:cubicBezTo>
                <a:cubicBezTo>
                  <a:pt x="815" y="2568"/>
                  <a:pt x="817" y="2594"/>
                  <a:pt x="851" y="2622"/>
                </a:cubicBezTo>
                <a:cubicBezTo>
                  <a:pt x="958" y="2709"/>
                  <a:pt x="1026" y="2823"/>
                  <a:pt x="989" y="3000"/>
                </a:cubicBezTo>
                <a:cubicBezTo>
                  <a:pt x="983" y="3025"/>
                  <a:pt x="990" y="3050"/>
                  <a:pt x="1012" y="3048"/>
                </a:cubicBezTo>
                <a:cubicBezTo>
                  <a:pt x="1061" y="3044"/>
                  <a:pt x="1069" y="3084"/>
                  <a:pt x="1083" y="3126"/>
                </a:cubicBezTo>
                <a:cubicBezTo>
                  <a:pt x="1218" y="3529"/>
                  <a:pt x="1413" y="3880"/>
                  <a:pt x="1637" y="4210"/>
                </a:cubicBezTo>
                <a:cubicBezTo>
                  <a:pt x="1860" y="4536"/>
                  <a:pt x="2110" y="4829"/>
                  <a:pt x="2377" y="5109"/>
                </a:cubicBezTo>
                <a:cubicBezTo>
                  <a:pt x="2302" y="5099"/>
                  <a:pt x="2205" y="5042"/>
                  <a:pt x="2112" y="4975"/>
                </a:cubicBezTo>
                <a:cubicBezTo>
                  <a:pt x="1865" y="4796"/>
                  <a:pt x="1662" y="4554"/>
                  <a:pt x="1455" y="4316"/>
                </a:cubicBezTo>
                <a:cubicBezTo>
                  <a:pt x="1311" y="4149"/>
                  <a:pt x="1170" y="3978"/>
                  <a:pt x="1009" y="3835"/>
                </a:cubicBezTo>
                <a:cubicBezTo>
                  <a:pt x="990" y="3820"/>
                  <a:pt x="978" y="3799"/>
                  <a:pt x="967" y="3774"/>
                </a:cubicBezTo>
                <a:cubicBezTo>
                  <a:pt x="958" y="3753"/>
                  <a:pt x="944" y="3732"/>
                  <a:pt x="920" y="3742"/>
                </a:cubicBezTo>
                <a:cubicBezTo>
                  <a:pt x="896" y="3753"/>
                  <a:pt x="893" y="3781"/>
                  <a:pt x="893" y="3806"/>
                </a:cubicBezTo>
                <a:cubicBezTo>
                  <a:pt x="897" y="3899"/>
                  <a:pt x="917" y="3983"/>
                  <a:pt x="959" y="4057"/>
                </a:cubicBezTo>
                <a:cubicBezTo>
                  <a:pt x="1042" y="4207"/>
                  <a:pt x="1153" y="4323"/>
                  <a:pt x="1264" y="4440"/>
                </a:cubicBezTo>
                <a:cubicBezTo>
                  <a:pt x="1417" y="4600"/>
                  <a:pt x="1559" y="4774"/>
                  <a:pt x="1687" y="4969"/>
                </a:cubicBezTo>
                <a:cubicBezTo>
                  <a:pt x="1595" y="4874"/>
                  <a:pt x="1503" y="4778"/>
                  <a:pt x="1409" y="4683"/>
                </a:cubicBezTo>
                <a:cubicBezTo>
                  <a:pt x="1339" y="4611"/>
                  <a:pt x="1266" y="4543"/>
                  <a:pt x="1195" y="4473"/>
                </a:cubicBezTo>
                <a:cubicBezTo>
                  <a:pt x="1177" y="4456"/>
                  <a:pt x="1159" y="4437"/>
                  <a:pt x="1135" y="4460"/>
                </a:cubicBezTo>
                <a:cubicBezTo>
                  <a:pt x="1113" y="4480"/>
                  <a:pt x="1116" y="4510"/>
                  <a:pt x="1121" y="4538"/>
                </a:cubicBezTo>
                <a:cubicBezTo>
                  <a:pt x="1138" y="4648"/>
                  <a:pt x="1186" y="4737"/>
                  <a:pt x="1246" y="4816"/>
                </a:cubicBezTo>
                <a:cubicBezTo>
                  <a:pt x="1319" y="4911"/>
                  <a:pt x="1395" y="5001"/>
                  <a:pt x="1474" y="5092"/>
                </a:cubicBezTo>
                <a:cubicBezTo>
                  <a:pt x="1389" y="5067"/>
                  <a:pt x="1305" y="5042"/>
                  <a:pt x="1221" y="5022"/>
                </a:cubicBezTo>
                <a:cubicBezTo>
                  <a:pt x="1259" y="5202"/>
                  <a:pt x="1348" y="5238"/>
                  <a:pt x="1428" y="5266"/>
                </a:cubicBezTo>
                <a:cubicBezTo>
                  <a:pt x="1535" y="5302"/>
                  <a:pt x="1637" y="5347"/>
                  <a:pt x="1739" y="5398"/>
                </a:cubicBezTo>
                <a:cubicBezTo>
                  <a:pt x="1782" y="5449"/>
                  <a:pt x="1824" y="5499"/>
                  <a:pt x="1866" y="5552"/>
                </a:cubicBezTo>
                <a:cubicBezTo>
                  <a:pt x="1909" y="5606"/>
                  <a:pt x="1949" y="5661"/>
                  <a:pt x="1989" y="5718"/>
                </a:cubicBezTo>
                <a:cubicBezTo>
                  <a:pt x="2018" y="5760"/>
                  <a:pt x="2053" y="5796"/>
                  <a:pt x="2019" y="5868"/>
                </a:cubicBezTo>
                <a:cubicBezTo>
                  <a:pt x="2004" y="5900"/>
                  <a:pt x="2102" y="6078"/>
                  <a:pt x="2133" y="6089"/>
                </a:cubicBezTo>
                <a:cubicBezTo>
                  <a:pt x="2138" y="6090"/>
                  <a:pt x="2143" y="6092"/>
                  <a:pt x="2146" y="6092"/>
                </a:cubicBezTo>
                <a:cubicBezTo>
                  <a:pt x="2213" y="6085"/>
                  <a:pt x="2228" y="6138"/>
                  <a:pt x="2229" y="6205"/>
                </a:cubicBezTo>
                <a:cubicBezTo>
                  <a:pt x="2230" y="6271"/>
                  <a:pt x="2219" y="6351"/>
                  <a:pt x="2310" y="6319"/>
                </a:cubicBezTo>
                <a:cubicBezTo>
                  <a:pt x="2320" y="6316"/>
                  <a:pt x="2323" y="6325"/>
                  <a:pt x="2327" y="6336"/>
                </a:cubicBezTo>
                <a:cubicBezTo>
                  <a:pt x="2426" y="6614"/>
                  <a:pt x="2594" y="6829"/>
                  <a:pt x="2759" y="7043"/>
                </a:cubicBezTo>
                <a:cubicBezTo>
                  <a:pt x="2768" y="7054"/>
                  <a:pt x="2777" y="7065"/>
                  <a:pt x="2786" y="7076"/>
                </a:cubicBezTo>
                <a:cubicBezTo>
                  <a:pt x="2613" y="7022"/>
                  <a:pt x="2042" y="6952"/>
                  <a:pt x="1875" y="6975"/>
                </a:cubicBezTo>
                <a:cubicBezTo>
                  <a:pt x="1726" y="6995"/>
                  <a:pt x="885" y="6656"/>
                  <a:pt x="711" y="6456"/>
                </a:cubicBezTo>
                <a:cubicBezTo>
                  <a:pt x="687" y="6613"/>
                  <a:pt x="739" y="6675"/>
                  <a:pt x="780" y="6746"/>
                </a:cubicBezTo>
                <a:cubicBezTo>
                  <a:pt x="839" y="6847"/>
                  <a:pt x="848" y="6919"/>
                  <a:pt x="738" y="7000"/>
                </a:cubicBezTo>
                <a:cubicBezTo>
                  <a:pt x="421" y="7230"/>
                  <a:pt x="424" y="7238"/>
                  <a:pt x="722" y="7550"/>
                </a:cubicBezTo>
                <a:cubicBezTo>
                  <a:pt x="735" y="7564"/>
                  <a:pt x="729" y="7610"/>
                  <a:pt x="732" y="7641"/>
                </a:cubicBezTo>
                <a:cubicBezTo>
                  <a:pt x="655" y="7687"/>
                  <a:pt x="564" y="7566"/>
                  <a:pt x="471" y="7697"/>
                </a:cubicBezTo>
                <a:cubicBezTo>
                  <a:pt x="869" y="8270"/>
                  <a:pt x="1475" y="8816"/>
                  <a:pt x="2024" y="9247"/>
                </a:cubicBezTo>
                <a:cubicBezTo>
                  <a:pt x="1580" y="9389"/>
                  <a:pt x="1313" y="8891"/>
                  <a:pt x="987" y="8955"/>
                </a:cubicBezTo>
                <a:cubicBezTo>
                  <a:pt x="824" y="9110"/>
                  <a:pt x="1309" y="9362"/>
                  <a:pt x="846" y="9435"/>
                </a:cubicBezTo>
                <a:cubicBezTo>
                  <a:pt x="1047" y="9572"/>
                  <a:pt x="1196" y="9706"/>
                  <a:pt x="1334" y="9863"/>
                </a:cubicBezTo>
                <a:cubicBezTo>
                  <a:pt x="1580" y="10144"/>
                  <a:pt x="1628" y="10331"/>
                  <a:pt x="1515" y="10709"/>
                </a:cubicBezTo>
                <a:cubicBezTo>
                  <a:pt x="1440" y="10958"/>
                  <a:pt x="1332" y="11186"/>
                  <a:pt x="1428" y="11484"/>
                </a:cubicBezTo>
                <a:cubicBezTo>
                  <a:pt x="1493" y="11687"/>
                  <a:pt x="1468" y="11821"/>
                  <a:pt x="1219" y="11729"/>
                </a:cubicBezTo>
                <a:cubicBezTo>
                  <a:pt x="950" y="11631"/>
                  <a:pt x="848" y="11815"/>
                  <a:pt x="917" y="12171"/>
                </a:cubicBezTo>
                <a:cubicBezTo>
                  <a:pt x="960" y="12400"/>
                  <a:pt x="914" y="12471"/>
                  <a:pt x="730" y="12445"/>
                </a:cubicBezTo>
                <a:cubicBezTo>
                  <a:pt x="526" y="12415"/>
                  <a:pt x="332" y="12266"/>
                  <a:pt x="79" y="12337"/>
                </a:cubicBezTo>
                <a:cubicBezTo>
                  <a:pt x="281" y="12754"/>
                  <a:pt x="712" y="12636"/>
                  <a:pt x="948" y="13032"/>
                </a:cubicBezTo>
                <a:cubicBezTo>
                  <a:pt x="667" y="13034"/>
                  <a:pt x="453" y="13032"/>
                  <a:pt x="245" y="12945"/>
                </a:cubicBezTo>
                <a:cubicBezTo>
                  <a:pt x="159" y="12910"/>
                  <a:pt x="64" y="12874"/>
                  <a:pt x="16" y="12994"/>
                </a:cubicBezTo>
                <a:cubicBezTo>
                  <a:pt x="-42" y="13138"/>
                  <a:pt x="76" y="13193"/>
                  <a:pt x="146" y="13219"/>
                </a:cubicBezTo>
                <a:cubicBezTo>
                  <a:pt x="344" y="13292"/>
                  <a:pt x="497" y="13465"/>
                  <a:pt x="662" y="13600"/>
                </a:cubicBezTo>
                <a:cubicBezTo>
                  <a:pt x="1023" y="13897"/>
                  <a:pt x="1419" y="14144"/>
                  <a:pt x="1725" y="14633"/>
                </a:cubicBezTo>
                <a:cubicBezTo>
                  <a:pt x="1341" y="14508"/>
                  <a:pt x="1054" y="14218"/>
                  <a:pt x="696" y="14158"/>
                </a:cubicBezTo>
                <a:cubicBezTo>
                  <a:pt x="1007" y="14605"/>
                  <a:pt x="1404" y="14896"/>
                  <a:pt x="1782" y="15221"/>
                </a:cubicBezTo>
                <a:cubicBezTo>
                  <a:pt x="1889" y="15312"/>
                  <a:pt x="1999" y="15375"/>
                  <a:pt x="2023" y="15574"/>
                </a:cubicBezTo>
                <a:cubicBezTo>
                  <a:pt x="2070" y="15959"/>
                  <a:pt x="2210" y="16280"/>
                  <a:pt x="2511" y="16449"/>
                </a:cubicBezTo>
                <a:cubicBezTo>
                  <a:pt x="2513" y="16451"/>
                  <a:pt x="2497" y="16508"/>
                  <a:pt x="2486" y="16549"/>
                </a:cubicBezTo>
                <a:cubicBezTo>
                  <a:pt x="2303" y="16561"/>
                  <a:pt x="2159" y="16333"/>
                  <a:pt x="1924" y="16407"/>
                </a:cubicBezTo>
                <a:cubicBezTo>
                  <a:pt x="2147" y="16717"/>
                  <a:pt x="2335" y="16995"/>
                  <a:pt x="2654" y="17143"/>
                </a:cubicBezTo>
                <a:cubicBezTo>
                  <a:pt x="2909" y="17261"/>
                  <a:pt x="3223" y="17328"/>
                  <a:pt x="3408" y="17709"/>
                </a:cubicBezTo>
                <a:cubicBezTo>
                  <a:pt x="3194" y="17784"/>
                  <a:pt x="3033" y="17690"/>
                  <a:pt x="2873" y="17623"/>
                </a:cubicBezTo>
                <a:cubicBezTo>
                  <a:pt x="2626" y="17521"/>
                  <a:pt x="2384" y="17404"/>
                  <a:pt x="2137" y="17300"/>
                </a:cubicBezTo>
                <a:cubicBezTo>
                  <a:pt x="2043" y="17261"/>
                  <a:pt x="1941" y="17231"/>
                  <a:pt x="1881" y="17421"/>
                </a:cubicBezTo>
                <a:cubicBezTo>
                  <a:pt x="2193" y="17462"/>
                  <a:pt x="2381" y="17717"/>
                  <a:pt x="2578" y="17956"/>
                </a:cubicBezTo>
                <a:cubicBezTo>
                  <a:pt x="2688" y="18091"/>
                  <a:pt x="2778" y="18272"/>
                  <a:pt x="2977" y="18203"/>
                </a:cubicBezTo>
                <a:cubicBezTo>
                  <a:pt x="3082" y="18168"/>
                  <a:pt x="3149" y="18269"/>
                  <a:pt x="3137" y="18393"/>
                </a:cubicBezTo>
                <a:cubicBezTo>
                  <a:pt x="3098" y="18832"/>
                  <a:pt x="3341" y="18986"/>
                  <a:pt x="3594" y="19070"/>
                </a:cubicBezTo>
                <a:cubicBezTo>
                  <a:pt x="4071" y="19230"/>
                  <a:pt x="4469" y="19605"/>
                  <a:pt x="4934" y="19810"/>
                </a:cubicBezTo>
                <a:cubicBezTo>
                  <a:pt x="5386" y="20009"/>
                  <a:pt x="8780" y="20933"/>
                  <a:pt x="9639" y="21025"/>
                </a:cubicBezTo>
                <a:cubicBezTo>
                  <a:pt x="14898" y="21586"/>
                  <a:pt x="18680" y="17157"/>
                  <a:pt x="18697" y="17096"/>
                </a:cubicBezTo>
                <a:cubicBezTo>
                  <a:pt x="18777" y="16812"/>
                  <a:pt x="18974" y="16689"/>
                  <a:pt x="19153" y="16536"/>
                </a:cubicBezTo>
                <a:cubicBezTo>
                  <a:pt x="19309" y="16403"/>
                  <a:pt x="19475" y="16261"/>
                  <a:pt x="19539" y="16032"/>
                </a:cubicBezTo>
                <a:cubicBezTo>
                  <a:pt x="19625" y="15729"/>
                  <a:pt x="19383" y="15978"/>
                  <a:pt x="19338" y="15861"/>
                </a:cubicBezTo>
                <a:cubicBezTo>
                  <a:pt x="19430" y="15704"/>
                  <a:pt x="19573" y="15560"/>
                  <a:pt x="19611" y="15381"/>
                </a:cubicBezTo>
                <a:cubicBezTo>
                  <a:pt x="19747" y="14734"/>
                  <a:pt x="20040" y="14263"/>
                  <a:pt x="20478" y="13897"/>
                </a:cubicBezTo>
                <a:cubicBezTo>
                  <a:pt x="20604" y="13791"/>
                  <a:pt x="20687" y="13602"/>
                  <a:pt x="20859" y="13571"/>
                </a:cubicBezTo>
                <a:cubicBezTo>
                  <a:pt x="21241" y="13504"/>
                  <a:pt x="21120" y="12981"/>
                  <a:pt x="21322" y="12749"/>
                </a:cubicBezTo>
                <a:cubicBezTo>
                  <a:pt x="21360" y="12706"/>
                  <a:pt x="21394" y="11606"/>
                  <a:pt x="21387" y="11547"/>
                </a:cubicBezTo>
                <a:cubicBezTo>
                  <a:pt x="21377" y="11462"/>
                  <a:pt x="21332" y="12393"/>
                  <a:pt x="21293" y="12319"/>
                </a:cubicBezTo>
                <a:cubicBezTo>
                  <a:pt x="21253" y="12242"/>
                  <a:pt x="21194" y="12176"/>
                  <a:pt x="21222" y="12076"/>
                </a:cubicBezTo>
                <a:cubicBezTo>
                  <a:pt x="21234" y="12034"/>
                  <a:pt x="21226" y="11891"/>
                  <a:pt x="21315" y="12004"/>
                </a:cubicBezTo>
                <a:cubicBezTo>
                  <a:pt x="21558" y="12312"/>
                  <a:pt x="21292" y="10771"/>
                  <a:pt x="20956" y="10732"/>
                </a:cubicBezTo>
                <a:cubicBezTo>
                  <a:pt x="21078" y="10302"/>
                  <a:pt x="21078" y="10302"/>
                  <a:pt x="20679" y="10242"/>
                </a:cubicBezTo>
                <a:cubicBezTo>
                  <a:pt x="20832" y="9969"/>
                  <a:pt x="20832" y="9899"/>
                  <a:pt x="20647" y="9805"/>
                </a:cubicBezTo>
                <a:cubicBezTo>
                  <a:pt x="20468" y="9715"/>
                  <a:pt x="20270" y="9686"/>
                  <a:pt x="20105" y="9547"/>
                </a:cubicBezTo>
                <a:cubicBezTo>
                  <a:pt x="20257" y="9197"/>
                  <a:pt x="20300" y="8793"/>
                  <a:pt x="20614" y="8622"/>
                </a:cubicBezTo>
                <a:cubicBezTo>
                  <a:pt x="20664" y="8596"/>
                  <a:pt x="20698" y="8490"/>
                  <a:pt x="20665" y="8431"/>
                </a:cubicBezTo>
                <a:cubicBezTo>
                  <a:pt x="20551" y="8211"/>
                  <a:pt x="20715" y="7791"/>
                  <a:pt x="20360" y="7746"/>
                </a:cubicBezTo>
                <a:cubicBezTo>
                  <a:pt x="20316" y="7740"/>
                  <a:pt x="20275" y="7697"/>
                  <a:pt x="20310" y="7636"/>
                </a:cubicBezTo>
                <a:cubicBezTo>
                  <a:pt x="20429" y="7429"/>
                  <a:pt x="20285" y="7443"/>
                  <a:pt x="20197" y="7417"/>
                </a:cubicBezTo>
                <a:cubicBezTo>
                  <a:pt x="20091" y="7386"/>
                  <a:pt x="19971" y="7476"/>
                  <a:pt x="19873" y="7364"/>
                </a:cubicBezTo>
                <a:cubicBezTo>
                  <a:pt x="19896" y="7246"/>
                  <a:pt x="19981" y="7247"/>
                  <a:pt x="20041" y="7210"/>
                </a:cubicBezTo>
                <a:cubicBezTo>
                  <a:pt x="20217" y="7099"/>
                  <a:pt x="20360" y="6969"/>
                  <a:pt x="20368" y="6686"/>
                </a:cubicBezTo>
                <a:cubicBezTo>
                  <a:pt x="20375" y="6457"/>
                  <a:pt x="20393" y="6255"/>
                  <a:pt x="20151" y="6185"/>
                </a:cubicBezTo>
                <a:cubicBezTo>
                  <a:pt x="20113" y="6174"/>
                  <a:pt x="20093" y="6145"/>
                  <a:pt x="20086" y="6106"/>
                </a:cubicBezTo>
                <a:cubicBezTo>
                  <a:pt x="20114" y="6068"/>
                  <a:pt x="20140" y="6029"/>
                  <a:pt x="20173" y="6001"/>
                </a:cubicBezTo>
                <a:cubicBezTo>
                  <a:pt x="20281" y="5910"/>
                  <a:pt x="20318" y="5774"/>
                  <a:pt x="20350" y="5633"/>
                </a:cubicBezTo>
                <a:cubicBezTo>
                  <a:pt x="20371" y="5543"/>
                  <a:pt x="20395" y="5454"/>
                  <a:pt x="20443" y="5376"/>
                </a:cubicBezTo>
                <a:cubicBezTo>
                  <a:pt x="20471" y="5328"/>
                  <a:pt x="20507" y="5292"/>
                  <a:pt x="20552" y="5272"/>
                </a:cubicBezTo>
                <a:cubicBezTo>
                  <a:pt x="20591" y="5253"/>
                  <a:pt x="20603" y="5229"/>
                  <a:pt x="20576" y="5183"/>
                </a:cubicBezTo>
                <a:cubicBezTo>
                  <a:pt x="20501" y="5054"/>
                  <a:pt x="20471" y="4913"/>
                  <a:pt x="20521" y="4748"/>
                </a:cubicBezTo>
                <a:cubicBezTo>
                  <a:pt x="20536" y="4698"/>
                  <a:pt x="20526" y="4655"/>
                  <a:pt x="20490" y="4636"/>
                </a:cubicBezTo>
                <a:cubicBezTo>
                  <a:pt x="20341" y="4557"/>
                  <a:pt x="20304" y="4373"/>
                  <a:pt x="20241" y="4218"/>
                </a:cubicBezTo>
                <a:cubicBezTo>
                  <a:pt x="20151" y="3997"/>
                  <a:pt x="20069" y="3771"/>
                  <a:pt x="20007" y="3532"/>
                </a:cubicBezTo>
                <a:cubicBezTo>
                  <a:pt x="19970" y="3389"/>
                  <a:pt x="19934" y="3247"/>
                  <a:pt x="19959" y="3089"/>
                </a:cubicBezTo>
                <a:cubicBezTo>
                  <a:pt x="19965" y="3050"/>
                  <a:pt x="19955" y="3017"/>
                  <a:pt x="19940" y="2988"/>
                </a:cubicBezTo>
                <a:cubicBezTo>
                  <a:pt x="19876" y="2858"/>
                  <a:pt x="19884" y="2722"/>
                  <a:pt x="19933" y="2580"/>
                </a:cubicBezTo>
                <a:cubicBezTo>
                  <a:pt x="19963" y="2495"/>
                  <a:pt x="19959" y="2484"/>
                  <a:pt x="19883" y="2487"/>
                </a:cubicBezTo>
                <a:cubicBezTo>
                  <a:pt x="19729" y="2491"/>
                  <a:pt x="19575" y="2499"/>
                  <a:pt x="19423" y="2473"/>
                </a:cubicBezTo>
                <a:cubicBezTo>
                  <a:pt x="19252" y="2443"/>
                  <a:pt x="19197" y="2375"/>
                  <a:pt x="19326" y="2177"/>
                </a:cubicBezTo>
                <a:cubicBezTo>
                  <a:pt x="19354" y="2135"/>
                  <a:pt x="19378" y="2089"/>
                  <a:pt x="19391" y="2036"/>
                </a:cubicBezTo>
                <a:cubicBezTo>
                  <a:pt x="19400" y="1994"/>
                  <a:pt x="19392" y="1964"/>
                  <a:pt x="19364" y="1944"/>
                </a:cubicBezTo>
                <a:cubicBezTo>
                  <a:pt x="19332" y="1919"/>
                  <a:pt x="19314" y="1953"/>
                  <a:pt x="19296" y="1978"/>
                </a:cubicBezTo>
                <a:cubicBezTo>
                  <a:pt x="19196" y="2112"/>
                  <a:pt x="19070" y="2204"/>
                  <a:pt x="18950" y="2305"/>
                </a:cubicBezTo>
                <a:cubicBezTo>
                  <a:pt x="18778" y="2451"/>
                  <a:pt x="18597" y="2580"/>
                  <a:pt x="18444" y="2757"/>
                </a:cubicBezTo>
                <a:cubicBezTo>
                  <a:pt x="18404" y="2802"/>
                  <a:pt x="18341" y="2768"/>
                  <a:pt x="18336" y="2692"/>
                </a:cubicBezTo>
                <a:cubicBezTo>
                  <a:pt x="18332" y="2616"/>
                  <a:pt x="18301" y="2616"/>
                  <a:pt x="18254" y="2634"/>
                </a:cubicBezTo>
                <a:cubicBezTo>
                  <a:pt x="18199" y="2656"/>
                  <a:pt x="18144" y="2678"/>
                  <a:pt x="18089" y="2703"/>
                </a:cubicBezTo>
                <a:cubicBezTo>
                  <a:pt x="18033" y="2729"/>
                  <a:pt x="18008" y="2785"/>
                  <a:pt x="18002" y="2855"/>
                </a:cubicBezTo>
                <a:cubicBezTo>
                  <a:pt x="18000" y="2882"/>
                  <a:pt x="18001" y="2914"/>
                  <a:pt x="18021" y="2919"/>
                </a:cubicBezTo>
                <a:cubicBezTo>
                  <a:pt x="18107" y="2939"/>
                  <a:pt x="17835" y="2851"/>
                  <a:pt x="17807" y="2788"/>
                </a:cubicBezTo>
                <a:cubicBezTo>
                  <a:pt x="17806" y="2785"/>
                  <a:pt x="17124" y="3009"/>
                  <a:pt x="16916" y="3151"/>
                </a:cubicBezTo>
                <a:close/>
                <a:moveTo>
                  <a:pt x="2744" y="5571"/>
                </a:moveTo>
                <a:cubicBezTo>
                  <a:pt x="2721" y="5544"/>
                  <a:pt x="2696" y="5519"/>
                  <a:pt x="2673" y="5491"/>
                </a:cubicBezTo>
                <a:cubicBezTo>
                  <a:pt x="2677" y="5485"/>
                  <a:pt x="2681" y="5479"/>
                  <a:pt x="2685" y="5473"/>
                </a:cubicBezTo>
                <a:cubicBezTo>
                  <a:pt x="2732" y="5516"/>
                  <a:pt x="2779" y="5560"/>
                  <a:pt x="2827" y="5603"/>
                </a:cubicBezTo>
                <a:cubicBezTo>
                  <a:pt x="2800" y="5592"/>
                  <a:pt x="2771" y="5582"/>
                  <a:pt x="2744" y="5571"/>
                </a:cubicBezTo>
                <a:close/>
                <a:moveTo>
                  <a:pt x="3534" y="3291"/>
                </a:moveTo>
                <a:cubicBezTo>
                  <a:pt x="3818" y="3552"/>
                  <a:pt x="4101" y="3815"/>
                  <a:pt x="4385" y="4076"/>
                </a:cubicBezTo>
                <a:cubicBezTo>
                  <a:pt x="4380" y="4082"/>
                  <a:pt x="4377" y="4089"/>
                  <a:pt x="4372" y="4095"/>
                </a:cubicBezTo>
                <a:cubicBezTo>
                  <a:pt x="4061" y="3874"/>
                  <a:pt x="3767" y="3628"/>
                  <a:pt x="3534" y="3291"/>
                </a:cubicBezTo>
                <a:close/>
              </a:path>
            </a:pathLst>
          </a:custGeom>
          <a:solidFill>
            <a:srgbClr val="000000">
              <a:alpha val="89000"/>
            </a:srgbClr>
          </a:solidFill>
          <a:ln w="12700">
            <a:miter lim="400000"/>
          </a:ln>
        </p:spPr>
        <p:txBody>
          <a:bodyPr lIns="34289" tIns="34289" rIns="34289" bIns="34289" anchor="ctr"/>
          <a:lstStyle/>
          <a:p>
            <a:pPr>
              <a:defRPr>
                <a:solidFill>
                  <a:srgbClr val="FFFFFF"/>
                </a:solidFill>
                <a:latin typeface="Century Gothic"/>
                <a:ea typeface="Century Gothic"/>
                <a:cs typeface="Century Gothic"/>
                <a:sym typeface="Century Gothic"/>
              </a:defRPr>
            </a:pPr>
          </a:p>
        </p:txBody>
      </p:sp>
      <p:sp>
        <p:nvSpPr>
          <p:cNvPr id="475" name="Title 1"/>
          <p:cNvSpPr txBox="1"/>
          <p:nvPr>
            <p:ph type="title"/>
          </p:nvPr>
        </p:nvSpPr>
        <p:spPr>
          <a:xfrm>
            <a:off x="2403281" y="2147308"/>
            <a:ext cx="4395830" cy="1079499"/>
          </a:xfrm>
          <a:prstGeom prst="rect">
            <a:avLst/>
          </a:prstGeom>
        </p:spPr>
        <p:txBody>
          <a:bodyPr anchor="b"/>
          <a:lstStyle>
            <a:lvl1pPr defTabSz="786384">
              <a:defRPr sz="2924">
                <a:latin typeface="Modern Love"/>
                <a:ea typeface="Modern Love"/>
                <a:cs typeface="Modern Love"/>
                <a:sym typeface="Modern Love"/>
              </a:defRPr>
            </a:lvl1pPr>
          </a:lstStyle>
          <a:p>
            <a:pPr/>
            <a:r>
              <a:t>Choosing a good hairstyle that suits you best</a:t>
            </a:r>
          </a:p>
        </p:txBody>
      </p:sp>
      <p:sp>
        <p:nvSpPr>
          <p:cNvPr id="476" name="Content Placeholder 7"/>
          <p:cNvSpPr txBox="1"/>
          <p:nvPr>
            <p:ph type="body" sz="quarter" idx="1"/>
          </p:nvPr>
        </p:nvSpPr>
        <p:spPr>
          <a:xfrm>
            <a:off x="2403280" y="3343914"/>
            <a:ext cx="4395831" cy="1401524"/>
          </a:xfrm>
          <a:prstGeom prst="rect">
            <a:avLst/>
          </a:prstGeom>
        </p:spPr>
        <p:txBody>
          <a:bodyPr/>
          <a:lstStyle/>
          <a:p>
            <a:pPr marL="243459" indent="-162305" defTabSz="649223">
              <a:lnSpc>
                <a:spcPct val="90000"/>
              </a:lnSpc>
              <a:spcBef>
                <a:spcPts val="700"/>
              </a:spcBef>
              <a:defRPr sz="1136"/>
            </a:pPr>
            <a:r>
              <a:t>The choice of a hairstyle is a personal one, but if the goal is to look your best, the generally accepted advice is to style it to even out the shape of your head and face</a:t>
            </a:r>
          </a:p>
          <a:p>
            <a:pPr marL="243459" indent="-162305" defTabSz="649223">
              <a:lnSpc>
                <a:spcPct val="90000"/>
              </a:lnSpc>
              <a:spcBef>
                <a:spcPts val="700"/>
              </a:spcBef>
              <a:defRPr sz="1136"/>
            </a:pPr>
            <a:r>
              <a:t>A girl with a long, narrow face should choose a hairstyle that makes her face look a little wider. A girl with a round, wide face should use her hair to "lengthen" her face by exposing more of her forehead and adding height.</a:t>
            </a:r>
          </a:p>
        </p:txBody>
      </p:sp>
    </p:spTree>
  </p:cSld>
  <p:clrMapOvr>
    <a:masterClrMapping/>
  </p:clrMapOvr>
  <mc:AlternateContent xmlns:mc="http://schemas.openxmlformats.org/markup-compatibility/2006">
    <mc:Choice xmlns:p14="http://schemas.microsoft.com/office/powerpoint/2010/main" Requires="p14">
      <p:transition spd="slow" advClick="1" p14:dur="1200">
        <p14:doors dir="vert"/>
      </p:transition>
    </mc:Choice>
    <mc:Fallback>
      <p:transition spd="slow">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8" name="Title 1"/>
          <p:cNvSpPr txBox="1"/>
          <p:nvPr>
            <p:ph type="title"/>
          </p:nvPr>
        </p:nvSpPr>
        <p:spPr>
          <a:prstGeom prst="rect">
            <a:avLst/>
          </a:prstGeom>
        </p:spPr>
        <p:txBody>
          <a:bodyPr/>
          <a:lstStyle>
            <a:lvl1pPr defTabSz="777240">
              <a:defRPr sz="3400"/>
            </a:lvl1pPr>
          </a:lstStyle>
          <a:p>
            <a:pPr/>
            <a:r>
              <a:t>Hairstyles for different face shapes (e.g.)</a:t>
            </a:r>
          </a:p>
        </p:txBody>
      </p:sp>
      <p:pic>
        <p:nvPicPr>
          <p:cNvPr id="479" name="Picture 2" descr="Picture 2"/>
          <p:cNvPicPr>
            <a:picLocks noChangeAspect="1"/>
          </p:cNvPicPr>
          <p:nvPr/>
        </p:nvPicPr>
        <p:blipFill>
          <a:blip r:embed="rId2">
            <a:extLst/>
          </a:blip>
          <a:srcRect l="0" t="0" r="2210" b="8998"/>
          <a:stretch>
            <a:fillRect/>
          </a:stretch>
        </p:blipFill>
        <p:spPr>
          <a:xfrm>
            <a:off x="0" y="3017324"/>
            <a:ext cx="9076765" cy="2274085"/>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wipe dir="l"/>
      </p:transition>
    </mc:Choice>
    <mc:Fallback>
      <p:transition spd="slow">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1" name="Rectangle 16"/>
          <p:cNvSpPr/>
          <p:nvPr/>
        </p:nvSpPr>
        <p:spPr>
          <a:xfrm>
            <a:off x="-1" y="857250"/>
            <a:ext cx="9141716" cy="5143500"/>
          </a:xfrm>
          <a:prstGeom prst="rect">
            <a:avLst/>
          </a:prstGeom>
          <a:solidFill>
            <a:srgbClr val="FFFFFF"/>
          </a:solidFill>
          <a:ln w="12700">
            <a:miter lim="400000"/>
          </a:ln>
        </p:spPr>
        <p:txBody>
          <a:bodyPr lIns="34289" tIns="34289" rIns="34289" bIns="34289" anchor="ctr"/>
          <a:lstStyle/>
          <a:p>
            <a:pPr algn="ctr">
              <a:defRPr>
                <a:solidFill>
                  <a:srgbClr val="FFFFFF"/>
                </a:solidFill>
                <a:latin typeface="Century Gothic"/>
                <a:ea typeface="Century Gothic"/>
                <a:cs typeface="Century Gothic"/>
                <a:sym typeface="Century Gothic"/>
              </a:defRPr>
            </a:pPr>
          </a:p>
        </p:txBody>
      </p:sp>
      <p:sp>
        <p:nvSpPr>
          <p:cNvPr id="482" name="Freeform: Shape 18"/>
          <p:cNvSpPr/>
          <p:nvPr/>
        </p:nvSpPr>
        <p:spPr>
          <a:xfrm>
            <a:off x="0" y="3262871"/>
            <a:ext cx="9144000" cy="274627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302" y="567"/>
                </a:lnTo>
                <a:cubicBezTo>
                  <a:pt x="573" y="1059"/>
                  <a:pt x="742" y="1321"/>
                  <a:pt x="752" y="1326"/>
                </a:cubicBezTo>
                <a:cubicBezTo>
                  <a:pt x="1017" y="1466"/>
                  <a:pt x="1160" y="1856"/>
                  <a:pt x="1326" y="2206"/>
                </a:cubicBezTo>
                <a:cubicBezTo>
                  <a:pt x="1471" y="2511"/>
                  <a:pt x="1625" y="2836"/>
                  <a:pt x="1837" y="2949"/>
                </a:cubicBezTo>
                <a:cubicBezTo>
                  <a:pt x="2119" y="3099"/>
                  <a:pt x="1857" y="2628"/>
                  <a:pt x="1951" y="2528"/>
                </a:cubicBezTo>
                <a:cubicBezTo>
                  <a:pt x="2106" y="2703"/>
                  <a:pt x="2258" y="2981"/>
                  <a:pt x="2422" y="3045"/>
                </a:cubicBezTo>
                <a:cubicBezTo>
                  <a:pt x="3014" y="3271"/>
                  <a:pt x="3480" y="3828"/>
                  <a:pt x="3880" y="4687"/>
                </a:cubicBezTo>
                <a:cubicBezTo>
                  <a:pt x="3995" y="4933"/>
                  <a:pt x="4177" y="5087"/>
                  <a:pt x="4235" y="5432"/>
                </a:cubicBezTo>
                <a:cubicBezTo>
                  <a:pt x="4263" y="5600"/>
                  <a:pt x="4305" y="5718"/>
                  <a:pt x="4358" y="5803"/>
                </a:cubicBezTo>
                <a:lnTo>
                  <a:pt x="4435" y="5900"/>
                </a:lnTo>
                <a:lnTo>
                  <a:pt x="4435" y="5948"/>
                </a:lnTo>
                <a:lnTo>
                  <a:pt x="4449" y="5955"/>
                </a:lnTo>
                <a:cubicBezTo>
                  <a:pt x="4482" y="5970"/>
                  <a:pt x="4540" y="5992"/>
                  <a:pt x="4544" y="5993"/>
                </a:cubicBezTo>
                <a:cubicBezTo>
                  <a:pt x="4626" y="6027"/>
                  <a:pt x="4609" y="6022"/>
                  <a:pt x="4595" y="6017"/>
                </a:cubicBezTo>
                <a:lnTo>
                  <a:pt x="4590" y="6015"/>
                </a:lnTo>
                <a:lnTo>
                  <a:pt x="4589" y="6014"/>
                </a:lnTo>
                <a:cubicBezTo>
                  <a:pt x="4585" y="6013"/>
                  <a:pt x="4585" y="6013"/>
                  <a:pt x="4587" y="6013"/>
                </a:cubicBezTo>
                <a:lnTo>
                  <a:pt x="4590" y="6015"/>
                </a:lnTo>
                <a:lnTo>
                  <a:pt x="4611" y="6023"/>
                </a:lnTo>
                <a:lnTo>
                  <a:pt x="4632" y="6031"/>
                </a:lnTo>
                <a:lnTo>
                  <a:pt x="4632" y="6023"/>
                </a:lnTo>
                <a:lnTo>
                  <a:pt x="4742" y="6072"/>
                </a:lnTo>
                <a:cubicBezTo>
                  <a:pt x="4811" y="6101"/>
                  <a:pt x="4879" y="6133"/>
                  <a:pt x="4940" y="6188"/>
                </a:cubicBezTo>
                <a:lnTo>
                  <a:pt x="4983" y="6239"/>
                </a:lnTo>
                <a:lnTo>
                  <a:pt x="5262" y="5599"/>
                </a:lnTo>
                <a:cubicBezTo>
                  <a:pt x="5408" y="5798"/>
                  <a:pt x="5308" y="6017"/>
                  <a:pt x="5369" y="6190"/>
                </a:cubicBezTo>
                <a:cubicBezTo>
                  <a:pt x="5384" y="6185"/>
                  <a:pt x="5403" y="6185"/>
                  <a:pt x="5419" y="6183"/>
                </a:cubicBezTo>
                <a:lnTo>
                  <a:pt x="5444" y="6166"/>
                </a:lnTo>
                <a:lnTo>
                  <a:pt x="5463" y="6138"/>
                </a:lnTo>
                <a:lnTo>
                  <a:pt x="5537" y="5926"/>
                </a:lnTo>
                <a:cubicBezTo>
                  <a:pt x="5708" y="5460"/>
                  <a:pt x="5745" y="5531"/>
                  <a:pt x="5997" y="6148"/>
                </a:cubicBezTo>
                <a:cubicBezTo>
                  <a:pt x="6023" y="6210"/>
                  <a:pt x="6046" y="6254"/>
                  <a:pt x="6068" y="6284"/>
                </a:cubicBezTo>
                <a:lnTo>
                  <a:pt x="6089" y="6300"/>
                </a:lnTo>
                <a:lnTo>
                  <a:pt x="6142" y="6273"/>
                </a:lnTo>
                <a:lnTo>
                  <a:pt x="6291" y="6161"/>
                </a:lnTo>
                <a:lnTo>
                  <a:pt x="6300" y="6147"/>
                </a:lnTo>
                <a:cubicBezTo>
                  <a:pt x="6332" y="6096"/>
                  <a:pt x="6368" y="6052"/>
                  <a:pt x="6424" y="6037"/>
                </a:cubicBezTo>
                <a:lnTo>
                  <a:pt x="6435" y="6038"/>
                </a:lnTo>
                <a:lnTo>
                  <a:pt x="6465" y="6009"/>
                </a:lnTo>
                <a:cubicBezTo>
                  <a:pt x="6629" y="5836"/>
                  <a:pt x="6751" y="5626"/>
                  <a:pt x="6743" y="5412"/>
                </a:cubicBezTo>
                <a:cubicBezTo>
                  <a:pt x="7143" y="5627"/>
                  <a:pt x="7143" y="5627"/>
                  <a:pt x="7123" y="4815"/>
                </a:cubicBezTo>
                <a:cubicBezTo>
                  <a:pt x="7391" y="5104"/>
                  <a:pt x="7452" y="5099"/>
                  <a:pt x="7501" y="4716"/>
                </a:cubicBezTo>
                <a:cubicBezTo>
                  <a:pt x="7548" y="4348"/>
                  <a:pt x="7538" y="3944"/>
                  <a:pt x="7630" y="3600"/>
                </a:cubicBezTo>
                <a:cubicBezTo>
                  <a:pt x="7964" y="3881"/>
                  <a:pt x="8327" y="3937"/>
                  <a:pt x="8533" y="4561"/>
                </a:cubicBezTo>
                <a:cubicBezTo>
                  <a:pt x="8565" y="4659"/>
                  <a:pt x="8664" y="4719"/>
                  <a:pt x="8710" y="4649"/>
                </a:cubicBezTo>
                <a:cubicBezTo>
                  <a:pt x="8882" y="4401"/>
                  <a:pt x="9280" y="4701"/>
                  <a:pt x="9256" y="3978"/>
                </a:cubicBezTo>
                <a:cubicBezTo>
                  <a:pt x="9253" y="3889"/>
                  <a:pt x="9284" y="3804"/>
                  <a:pt x="9344" y="3870"/>
                </a:cubicBezTo>
                <a:cubicBezTo>
                  <a:pt x="9547" y="4094"/>
                  <a:pt x="9509" y="3804"/>
                  <a:pt x="9516" y="3624"/>
                </a:cubicBezTo>
                <a:cubicBezTo>
                  <a:pt x="9524" y="3407"/>
                  <a:pt x="9423" y="3171"/>
                  <a:pt x="9504" y="2964"/>
                </a:cubicBezTo>
                <a:cubicBezTo>
                  <a:pt x="9612" y="3002"/>
                  <a:pt x="9626" y="3175"/>
                  <a:pt x="9669" y="3293"/>
                </a:cubicBezTo>
                <a:cubicBezTo>
                  <a:pt x="9798" y="3640"/>
                  <a:pt x="9938" y="3919"/>
                  <a:pt x="10188" y="3914"/>
                </a:cubicBezTo>
                <a:cubicBezTo>
                  <a:pt x="10390" y="3911"/>
                  <a:pt x="10571" y="3933"/>
                  <a:pt x="10588" y="3437"/>
                </a:cubicBezTo>
                <a:cubicBezTo>
                  <a:pt x="10591" y="3359"/>
                  <a:pt x="10614" y="3317"/>
                  <a:pt x="10646" y="3300"/>
                </a:cubicBezTo>
                <a:cubicBezTo>
                  <a:pt x="10684" y="3353"/>
                  <a:pt x="10723" y="3404"/>
                  <a:pt x="10753" y="3467"/>
                </a:cubicBezTo>
                <a:cubicBezTo>
                  <a:pt x="10853" y="3680"/>
                  <a:pt x="10979" y="3744"/>
                  <a:pt x="11109" y="3799"/>
                </a:cubicBezTo>
                <a:cubicBezTo>
                  <a:pt x="11192" y="3834"/>
                  <a:pt x="11274" y="3876"/>
                  <a:pt x="11351" y="3966"/>
                </a:cubicBezTo>
                <a:cubicBezTo>
                  <a:pt x="11398" y="4021"/>
                  <a:pt x="11436" y="4090"/>
                  <a:pt x="11462" y="4180"/>
                </a:cubicBezTo>
                <a:cubicBezTo>
                  <a:pt x="11485" y="4258"/>
                  <a:pt x="11509" y="4279"/>
                  <a:pt x="11544" y="4222"/>
                </a:cubicBezTo>
                <a:cubicBezTo>
                  <a:pt x="11644" y="4061"/>
                  <a:pt x="11762" y="3989"/>
                  <a:pt x="11916" y="4077"/>
                </a:cubicBezTo>
                <a:cubicBezTo>
                  <a:pt x="11962" y="4103"/>
                  <a:pt x="11999" y="4079"/>
                  <a:pt x="12009" y="4005"/>
                </a:cubicBezTo>
                <a:cubicBezTo>
                  <a:pt x="12019" y="3929"/>
                  <a:pt x="12037" y="3865"/>
                  <a:pt x="12060" y="3812"/>
                </a:cubicBezTo>
                <a:lnTo>
                  <a:pt x="12102" y="3739"/>
                </a:lnTo>
                <a:lnTo>
                  <a:pt x="12150" y="3812"/>
                </a:lnTo>
                <a:cubicBezTo>
                  <a:pt x="12176" y="3865"/>
                  <a:pt x="12197" y="3929"/>
                  <a:pt x="12209" y="4005"/>
                </a:cubicBezTo>
                <a:cubicBezTo>
                  <a:pt x="12221" y="4079"/>
                  <a:pt x="12263" y="4103"/>
                  <a:pt x="12316" y="4077"/>
                </a:cubicBezTo>
                <a:cubicBezTo>
                  <a:pt x="12494" y="3989"/>
                  <a:pt x="12632" y="4061"/>
                  <a:pt x="12747" y="4222"/>
                </a:cubicBezTo>
                <a:cubicBezTo>
                  <a:pt x="12788" y="4279"/>
                  <a:pt x="12815" y="4258"/>
                  <a:pt x="12843" y="4180"/>
                </a:cubicBezTo>
                <a:cubicBezTo>
                  <a:pt x="12873" y="4090"/>
                  <a:pt x="12916" y="4021"/>
                  <a:pt x="12971" y="3966"/>
                </a:cubicBezTo>
                <a:cubicBezTo>
                  <a:pt x="13060" y="3876"/>
                  <a:pt x="13155" y="3834"/>
                  <a:pt x="13251" y="3799"/>
                </a:cubicBezTo>
                <a:cubicBezTo>
                  <a:pt x="13402" y="3744"/>
                  <a:pt x="13547" y="3680"/>
                  <a:pt x="13663" y="3467"/>
                </a:cubicBezTo>
                <a:cubicBezTo>
                  <a:pt x="13698" y="3404"/>
                  <a:pt x="13743" y="3353"/>
                  <a:pt x="13787" y="3300"/>
                </a:cubicBezTo>
                <a:cubicBezTo>
                  <a:pt x="13825" y="3317"/>
                  <a:pt x="13851" y="3359"/>
                  <a:pt x="13854" y="3437"/>
                </a:cubicBezTo>
                <a:cubicBezTo>
                  <a:pt x="13875" y="3933"/>
                  <a:pt x="14084" y="3911"/>
                  <a:pt x="14318" y="3914"/>
                </a:cubicBezTo>
                <a:cubicBezTo>
                  <a:pt x="14607" y="3919"/>
                  <a:pt x="14770" y="3640"/>
                  <a:pt x="14919" y="3293"/>
                </a:cubicBezTo>
                <a:cubicBezTo>
                  <a:pt x="14969" y="3175"/>
                  <a:pt x="14985" y="3002"/>
                  <a:pt x="15110" y="2964"/>
                </a:cubicBezTo>
                <a:cubicBezTo>
                  <a:pt x="15204" y="3171"/>
                  <a:pt x="15087" y="3407"/>
                  <a:pt x="15097" y="3624"/>
                </a:cubicBezTo>
                <a:cubicBezTo>
                  <a:pt x="15105" y="3804"/>
                  <a:pt x="15061" y="4094"/>
                  <a:pt x="15296" y="3870"/>
                </a:cubicBezTo>
                <a:cubicBezTo>
                  <a:pt x="15365" y="3804"/>
                  <a:pt x="15401" y="3889"/>
                  <a:pt x="15398" y="3978"/>
                </a:cubicBezTo>
                <a:cubicBezTo>
                  <a:pt x="15370" y="4701"/>
                  <a:pt x="15831" y="4401"/>
                  <a:pt x="16030" y="4649"/>
                </a:cubicBezTo>
                <a:cubicBezTo>
                  <a:pt x="16083" y="4719"/>
                  <a:pt x="16198" y="4659"/>
                  <a:pt x="16235" y="4561"/>
                </a:cubicBezTo>
                <a:cubicBezTo>
                  <a:pt x="16474" y="3937"/>
                  <a:pt x="16894" y="3881"/>
                  <a:pt x="17282" y="3600"/>
                </a:cubicBezTo>
                <a:cubicBezTo>
                  <a:pt x="17388" y="3944"/>
                  <a:pt x="17377" y="4348"/>
                  <a:pt x="17431" y="4716"/>
                </a:cubicBezTo>
                <a:cubicBezTo>
                  <a:pt x="17487" y="5099"/>
                  <a:pt x="17558" y="5104"/>
                  <a:pt x="17869" y="4815"/>
                </a:cubicBezTo>
                <a:cubicBezTo>
                  <a:pt x="17846" y="5627"/>
                  <a:pt x="17846" y="5627"/>
                  <a:pt x="18309" y="5412"/>
                </a:cubicBezTo>
                <a:cubicBezTo>
                  <a:pt x="18299" y="5626"/>
                  <a:pt x="18440" y="5836"/>
                  <a:pt x="18631" y="6009"/>
                </a:cubicBezTo>
                <a:lnTo>
                  <a:pt x="18665" y="6038"/>
                </a:lnTo>
                <a:lnTo>
                  <a:pt x="18678" y="6037"/>
                </a:lnTo>
                <a:cubicBezTo>
                  <a:pt x="18743" y="6052"/>
                  <a:pt x="18785" y="6096"/>
                  <a:pt x="18822" y="6147"/>
                </a:cubicBezTo>
                <a:lnTo>
                  <a:pt x="18832" y="6161"/>
                </a:lnTo>
                <a:lnTo>
                  <a:pt x="19005" y="6273"/>
                </a:lnTo>
                <a:lnTo>
                  <a:pt x="19066" y="6300"/>
                </a:lnTo>
                <a:lnTo>
                  <a:pt x="19091" y="6284"/>
                </a:lnTo>
                <a:cubicBezTo>
                  <a:pt x="19116" y="6254"/>
                  <a:pt x="19143" y="6210"/>
                  <a:pt x="19173" y="6148"/>
                </a:cubicBezTo>
                <a:cubicBezTo>
                  <a:pt x="19465" y="5531"/>
                  <a:pt x="19508" y="5460"/>
                  <a:pt x="19705" y="5926"/>
                </a:cubicBezTo>
                <a:lnTo>
                  <a:pt x="19792" y="6138"/>
                </a:lnTo>
                <a:lnTo>
                  <a:pt x="19814" y="6166"/>
                </a:lnTo>
                <a:lnTo>
                  <a:pt x="19842" y="6183"/>
                </a:lnTo>
                <a:cubicBezTo>
                  <a:pt x="19861" y="6185"/>
                  <a:pt x="19883" y="6185"/>
                  <a:pt x="19900" y="6190"/>
                </a:cubicBezTo>
                <a:cubicBezTo>
                  <a:pt x="19971" y="6017"/>
                  <a:pt x="19855" y="5798"/>
                  <a:pt x="20024" y="5599"/>
                </a:cubicBezTo>
                <a:lnTo>
                  <a:pt x="20347" y="6239"/>
                </a:lnTo>
                <a:lnTo>
                  <a:pt x="20397" y="6188"/>
                </a:lnTo>
                <a:cubicBezTo>
                  <a:pt x="20468" y="6133"/>
                  <a:pt x="20547" y="6101"/>
                  <a:pt x="20626" y="6072"/>
                </a:cubicBezTo>
                <a:lnTo>
                  <a:pt x="20754" y="6023"/>
                </a:lnTo>
                <a:lnTo>
                  <a:pt x="20754" y="6031"/>
                </a:lnTo>
                <a:lnTo>
                  <a:pt x="20779" y="6023"/>
                </a:lnTo>
                <a:lnTo>
                  <a:pt x="20802" y="6015"/>
                </a:lnTo>
                <a:lnTo>
                  <a:pt x="20806" y="6013"/>
                </a:lnTo>
                <a:cubicBezTo>
                  <a:pt x="20808" y="6013"/>
                  <a:pt x="20808" y="6013"/>
                  <a:pt x="20804" y="6014"/>
                </a:cubicBezTo>
                <a:lnTo>
                  <a:pt x="20802" y="6015"/>
                </a:lnTo>
                <a:lnTo>
                  <a:pt x="20797" y="6017"/>
                </a:lnTo>
                <a:cubicBezTo>
                  <a:pt x="20781" y="6022"/>
                  <a:pt x="20762" y="6027"/>
                  <a:pt x="20856" y="5993"/>
                </a:cubicBezTo>
                <a:cubicBezTo>
                  <a:pt x="20860" y="5992"/>
                  <a:pt x="20928" y="5970"/>
                  <a:pt x="20966" y="5955"/>
                </a:cubicBezTo>
                <a:lnTo>
                  <a:pt x="20982" y="5948"/>
                </a:lnTo>
                <a:lnTo>
                  <a:pt x="20982" y="5900"/>
                </a:lnTo>
                <a:lnTo>
                  <a:pt x="21072" y="5803"/>
                </a:lnTo>
                <a:cubicBezTo>
                  <a:pt x="21132" y="5718"/>
                  <a:pt x="21182" y="5600"/>
                  <a:pt x="21214" y="5432"/>
                </a:cubicBezTo>
                <a:cubicBezTo>
                  <a:pt x="21265" y="5173"/>
                  <a:pt x="21395" y="5022"/>
                  <a:pt x="21514" y="4859"/>
                </a:cubicBezTo>
                <a:lnTo>
                  <a:pt x="21600" y="4726"/>
                </a:lnTo>
                <a:lnTo>
                  <a:pt x="21600" y="21600"/>
                </a:lnTo>
                <a:lnTo>
                  <a:pt x="0" y="21600"/>
                </a:lnTo>
                <a:lnTo>
                  <a:pt x="0" y="8428"/>
                </a:lnTo>
                <a:close/>
              </a:path>
            </a:pathLst>
          </a:custGeom>
          <a:solidFill>
            <a:srgbClr val="D9D9D9">
              <a:alpha val="80000"/>
            </a:srgbClr>
          </a:solidFill>
          <a:ln w="12700">
            <a:miter lim="400000"/>
          </a:ln>
        </p:spPr>
        <p:txBody>
          <a:bodyPr lIns="34289" tIns="34289" rIns="34289" bIns="34289" anchor="ctr"/>
          <a:lstStyle/>
          <a:p>
            <a:pPr algn="ctr">
              <a:defRPr>
                <a:solidFill>
                  <a:srgbClr val="FFFFFF"/>
                </a:solidFill>
                <a:latin typeface="Century Gothic"/>
                <a:ea typeface="Century Gothic"/>
                <a:cs typeface="Century Gothic"/>
                <a:sym typeface="Century Gothic"/>
              </a:defRPr>
            </a:pPr>
          </a:p>
        </p:txBody>
      </p:sp>
      <p:sp>
        <p:nvSpPr>
          <p:cNvPr id="483" name="Title 1"/>
          <p:cNvSpPr txBox="1"/>
          <p:nvPr>
            <p:ph type="title"/>
          </p:nvPr>
        </p:nvSpPr>
        <p:spPr>
          <a:xfrm>
            <a:off x="628650" y="4310312"/>
            <a:ext cx="7886700" cy="1126178"/>
          </a:xfrm>
          <a:prstGeom prst="rect">
            <a:avLst/>
          </a:prstGeom>
        </p:spPr>
        <p:txBody>
          <a:bodyPr/>
          <a:lstStyle>
            <a:lvl1pPr defTabSz="749808">
              <a:defRPr sz="3936">
                <a:latin typeface="Modern Love"/>
                <a:ea typeface="Modern Love"/>
                <a:cs typeface="Modern Love"/>
                <a:sym typeface="Modern Love"/>
              </a:defRPr>
            </a:lvl1pPr>
          </a:lstStyle>
          <a:p>
            <a:pPr/>
            <a:r>
              <a:t>Proper Style of Clothing for women</a:t>
            </a:r>
          </a:p>
        </p:txBody>
      </p:sp>
      <p:grpSp>
        <p:nvGrpSpPr>
          <p:cNvPr id="496" name="Content Placeholder 2"/>
          <p:cNvGrpSpPr/>
          <p:nvPr/>
        </p:nvGrpSpPr>
        <p:grpSpPr>
          <a:xfrm>
            <a:off x="1341614" y="1351520"/>
            <a:ext cx="6460770" cy="2065810"/>
            <a:chOff x="0" y="461336"/>
            <a:chExt cx="6460768" cy="2065808"/>
          </a:xfrm>
        </p:grpSpPr>
        <p:sp>
          <p:nvSpPr>
            <p:cNvPr id="484" name="Circle"/>
            <p:cNvSpPr/>
            <p:nvPr/>
          </p:nvSpPr>
          <p:spPr>
            <a:xfrm>
              <a:off x="0" y="461336"/>
              <a:ext cx="855328" cy="855328"/>
            </a:xfrm>
            <a:prstGeom prst="ellipse">
              <a:avLst/>
            </a:prstGeom>
            <a:solidFill>
              <a:srgbClr val="CB946E"/>
            </a:solidFill>
            <a:ln w="12700" cap="flat">
              <a:noFill/>
              <a:miter lim="400000"/>
            </a:ln>
            <a:effectLst/>
          </p:spPr>
          <p:txBody>
            <a:bodyPr wrap="square" lIns="34289" tIns="34289" rIns="34289" bIns="34289" numCol="1" anchor="t">
              <a:noAutofit/>
            </a:bodyPr>
            <a:lstStyle/>
            <a:p>
              <a:pPr>
                <a:spcBef>
                  <a:spcPts val="1000"/>
                </a:spcBef>
                <a:defRPr sz="2800">
                  <a:latin typeface="Century Gothic"/>
                  <a:ea typeface="Century Gothic"/>
                  <a:cs typeface="Century Gothic"/>
                  <a:sym typeface="Century Gothic"/>
                </a:defRPr>
              </a:pPr>
            </a:p>
          </p:txBody>
        </p:sp>
        <p:sp>
          <p:nvSpPr>
            <p:cNvPr id="485" name="Square"/>
            <p:cNvSpPr/>
            <p:nvPr/>
          </p:nvSpPr>
          <p:spPr>
            <a:xfrm>
              <a:off x="179618" y="640955"/>
              <a:ext cx="496090" cy="496090"/>
            </a:xfrm>
            <a:prstGeom prst="rect">
              <a:avLst/>
            </a:prstGeom>
            <a:blipFill rotWithShape="1">
              <a:blip r:embed="rId2"/>
              <a:srcRect l="0" t="0" r="0" b="0"/>
              <a:stretch>
                <a:fillRect/>
              </a:stretch>
            </a:blipFill>
            <a:ln w="12700" cap="flat">
              <a:noFill/>
              <a:miter lim="400000"/>
            </a:ln>
            <a:effectLst/>
          </p:spPr>
          <p:txBody>
            <a:bodyPr wrap="square" lIns="34289" tIns="34289" rIns="34289" bIns="34289" numCol="1" anchor="t">
              <a:noAutofit/>
            </a:bodyPr>
            <a:lstStyle/>
            <a:p>
              <a:pPr>
                <a:spcBef>
                  <a:spcPts val="1000"/>
                </a:spcBef>
                <a:defRPr sz="2800">
                  <a:latin typeface="Century Gothic"/>
                  <a:ea typeface="Century Gothic"/>
                  <a:cs typeface="Century Gothic"/>
                  <a:sym typeface="Century Gothic"/>
                </a:defRPr>
              </a:pPr>
            </a:p>
          </p:txBody>
        </p:sp>
        <p:sp>
          <p:nvSpPr>
            <p:cNvPr id="486" name="It's always best to dress modest because you don't want anyone to get the wrong picture of you"/>
            <p:cNvSpPr/>
            <p:nvPr/>
          </p:nvSpPr>
          <p:spPr>
            <a:xfrm>
              <a:off x="1038610" y="888999"/>
              <a:ext cx="2016127" cy="1"/>
            </a:xfrm>
            <a:custGeom>
              <a:avLst/>
              <a:gdLst/>
              <a:ahLst/>
              <a:cxnLst>
                <a:cxn ang="0">
                  <a:pos x="wd2" y="hd2"/>
                </a:cxn>
                <a:cxn ang="5400000">
                  <a:pos x="wd2" y="hd2"/>
                </a:cxn>
                <a:cxn ang="10800000">
                  <a:pos x="wd2" y="hd2"/>
                </a:cxn>
                <a:cxn ang="16200000">
                  <a:pos x="wd2" y="hd2"/>
                </a:cxn>
              </a:cxnLst>
              <a:rect l="0" t="0" r="r" b="b"/>
              <a:pathLst>
                <a:path w="21600" h="0" fill="norm" stroke="1"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ctr">
              <a:spAutoFit/>
            </a:bodyPr>
            <a:lstStyle>
              <a:lvl1pPr marL="228600" indent="-228600" defTabSz="711200">
                <a:spcBef>
                  <a:spcPts val="600"/>
                </a:spcBef>
                <a:buSzPct val="100000"/>
                <a:buFont typeface="Arial"/>
                <a:buChar char="•"/>
                <a:defRPr sz="1600">
                  <a:latin typeface="Century Gothic"/>
                  <a:ea typeface="Century Gothic"/>
                  <a:cs typeface="Century Gothic"/>
                  <a:sym typeface="Century Gothic"/>
                </a:defRPr>
              </a:lvl1pPr>
            </a:lstStyle>
            <a:p>
              <a:pPr/>
              <a:r>
                <a:t>It's always best to dress modest because you don't want anyone to get the wrong picture of you</a:t>
              </a:r>
            </a:p>
          </p:txBody>
        </p:sp>
        <p:sp>
          <p:nvSpPr>
            <p:cNvPr id="487" name="Circle"/>
            <p:cNvSpPr/>
            <p:nvPr/>
          </p:nvSpPr>
          <p:spPr>
            <a:xfrm>
              <a:off x="3406032" y="461336"/>
              <a:ext cx="855328" cy="855328"/>
            </a:xfrm>
            <a:prstGeom prst="ellipse">
              <a:avLst/>
            </a:prstGeom>
            <a:solidFill>
              <a:srgbClr val="D48888"/>
            </a:solidFill>
            <a:ln w="12700" cap="flat">
              <a:noFill/>
              <a:miter lim="400000"/>
            </a:ln>
            <a:effectLst/>
          </p:spPr>
          <p:txBody>
            <a:bodyPr wrap="square" lIns="34289" tIns="34289" rIns="34289" bIns="34289" numCol="1" anchor="t">
              <a:noAutofit/>
            </a:bodyPr>
            <a:lstStyle/>
            <a:p>
              <a:pPr>
                <a:spcBef>
                  <a:spcPts val="1000"/>
                </a:spcBef>
                <a:defRPr sz="2800">
                  <a:latin typeface="Century Gothic"/>
                  <a:ea typeface="Century Gothic"/>
                  <a:cs typeface="Century Gothic"/>
                  <a:sym typeface="Century Gothic"/>
                </a:defRPr>
              </a:pPr>
            </a:p>
          </p:txBody>
        </p:sp>
        <p:sp>
          <p:nvSpPr>
            <p:cNvPr id="488" name="Square"/>
            <p:cNvSpPr/>
            <p:nvPr/>
          </p:nvSpPr>
          <p:spPr>
            <a:xfrm>
              <a:off x="3585650" y="640955"/>
              <a:ext cx="496090" cy="496090"/>
            </a:xfrm>
            <a:prstGeom prst="rect">
              <a:avLst/>
            </a:prstGeom>
            <a:blipFill rotWithShape="1">
              <a:blip r:embed="rId3"/>
              <a:srcRect l="0" t="0" r="0" b="0"/>
              <a:stretch>
                <a:fillRect/>
              </a:stretch>
            </a:blipFill>
            <a:ln w="12700" cap="flat">
              <a:noFill/>
              <a:miter lim="400000"/>
            </a:ln>
            <a:effectLst/>
          </p:spPr>
          <p:txBody>
            <a:bodyPr wrap="square" lIns="34289" tIns="34289" rIns="34289" bIns="34289" numCol="1" anchor="t">
              <a:noAutofit/>
            </a:bodyPr>
            <a:lstStyle/>
            <a:p>
              <a:pPr>
                <a:spcBef>
                  <a:spcPts val="1000"/>
                </a:spcBef>
                <a:defRPr sz="2800">
                  <a:latin typeface="Century Gothic"/>
                  <a:ea typeface="Century Gothic"/>
                  <a:cs typeface="Century Gothic"/>
                  <a:sym typeface="Century Gothic"/>
                </a:defRPr>
              </a:pPr>
            </a:p>
          </p:txBody>
        </p:sp>
        <p:sp>
          <p:nvSpPr>
            <p:cNvPr id="489" name="Stripes can be used to emphasize or play down height or width."/>
            <p:cNvSpPr/>
            <p:nvPr/>
          </p:nvSpPr>
          <p:spPr>
            <a:xfrm>
              <a:off x="4444642" y="888999"/>
              <a:ext cx="2016127" cy="1"/>
            </a:xfrm>
            <a:custGeom>
              <a:avLst/>
              <a:gdLst/>
              <a:ahLst/>
              <a:cxnLst>
                <a:cxn ang="0">
                  <a:pos x="wd2" y="hd2"/>
                </a:cxn>
                <a:cxn ang="5400000">
                  <a:pos x="wd2" y="hd2"/>
                </a:cxn>
                <a:cxn ang="10800000">
                  <a:pos x="wd2" y="hd2"/>
                </a:cxn>
                <a:cxn ang="16200000">
                  <a:pos x="wd2" y="hd2"/>
                </a:cxn>
              </a:cxnLst>
              <a:rect l="0" t="0" r="r" b="b"/>
              <a:pathLst>
                <a:path w="21600" h="0" fill="norm" stroke="1"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ctr">
              <a:spAutoFit/>
            </a:bodyPr>
            <a:lstStyle>
              <a:lvl1pPr marL="228600" indent="-228600" defTabSz="711200">
                <a:spcBef>
                  <a:spcPts val="600"/>
                </a:spcBef>
                <a:buSzPct val="100000"/>
                <a:buFont typeface="Arial"/>
                <a:buChar char="•"/>
                <a:defRPr sz="1600">
                  <a:latin typeface="Century Gothic"/>
                  <a:ea typeface="Century Gothic"/>
                  <a:cs typeface="Century Gothic"/>
                  <a:sym typeface="Century Gothic"/>
                </a:defRPr>
              </a:lvl1pPr>
            </a:lstStyle>
            <a:p>
              <a:pPr/>
              <a:r>
                <a:t>Stripes can be used to emphasize or play down height or width.</a:t>
              </a:r>
            </a:p>
          </p:txBody>
        </p:sp>
        <p:sp>
          <p:nvSpPr>
            <p:cNvPr id="490" name="Circle"/>
            <p:cNvSpPr/>
            <p:nvPr/>
          </p:nvSpPr>
          <p:spPr>
            <a:xfrm>
              <a:off x="0" y="1671818"/>
              <a:ext cx="855328" cy="855328"/>
            </a:xfrm>
            <a:prstGeom prst="ellipse">
              <a:avLst/>
            </a:prstGeom>
            <a:solidFill>
              <a:srgbClr val="CB6E95"/>
            </a:solidFill>
            <a:ln w="12700" cap="flat">
              <a:noFill/>
              <a:miter lim="400000"/>
            </a:ln>
            <a:effectLst/>
          </p:spPr>
          <p:txBody>
            <a:bodyPr wrap="square" lIns="34289" tIns="34289" rIns="34289" bIns="34289" numCol="1" anchor="t">
              <a:noAutofit/>
            </a:bodyPr>
            <a:lstStyle/>
            <a:p>
              <a:pPr>
                <a:spcBef>
                  <a:spcPts val="1000"/>
                </a:spcBef>
                <a:defRPr sz="2800">
                  <a:latin typeface="Century Gothic"/>
                  <a:ea typeface="Century Gothic"/>
                  <a:cs typeface="Century Gothic"/>
                  <a:sym typeface="Century Gothic"/>
                </a:defRPr>
              </a:pPr>
            </a:p>
          </p:txBody>
        </p:sp>
        <p:sp>
          <p:nvSpPr>
            <p:cNvPr id="491" name="Square"/>
            <p:cNvSpPr/>
            <p:nvPr/>
          </p:nvSpPr>
          <p:spPr>
            <a:xfrm>
              <a:off x="179618" y="1851436"/>
              <a:ext cx="496090" cy="496090"/>
            </a:xfrm>
            <a:prstGeom prst="rect">
              <a:avLst/>
            </a:prstGeom>
            <a:blipFill rotWithShape="1">
              <a:blip r:embed="rId4"/>
              <a:srcRect l="0" t="0" r="0" b="0"/>
              <a:stretch>
                <a:fillRect/>
              </a:stretch>
            </a:blipFill>
            <a:ln w="12700" cap="flat">
              <a:noFill/>
              <a:miter lim="400000"/>
            </a:ln>
            <a:effectLst/>
          </p:spPr>
          <p:txBody>
            <a:bodyPr wrap="square" lIns="34289" tIns="34289" rIns="34289" bIns="34289" numCol="1" anchor="t">
              <a:noAutofit/>
            </a:bodyPr>
            <a:lstStyle/>
            <a:p>
              <a:pPr>
                <a:spcBef>
                  <a:spcPts val="1000"/>
                </a:spcBef>
                <a:defRPr sz="2800">
                  <a:latin typeface="Century Gothic"/>
                  <a:ea typeface="Century Gothic"/>
                  <a:cs typeface="Century Gothic"/>
                  <a:sym typeface="Century Gothic"/>
                </a:defRPr>
              </a:pPr>
            </a:p>
          </p:txBody>
        </p:sp>
        <p:sp>
          <p:nvSpPr>
            <p:cNvPr id="492" name="Vertical stripes make you look taller while making you look thinner"/>
            <p:cNvSpPr/>
            <p:nvPr/>
          </p:nvSpPr>
          <p:spPr>
            <a:xfrm>
              <a:off x="1038610" y="2099481"/>
              <a:ext cx="2016127" cy="1"/>
            </a:xfrm>
            <a:custGeom>
              <a:avLst/>
              <a:gdLst/>
              <a:ahLst/>
              <a:cxnLst>
                <a:cxn ang="0">
                  <a:pos x="wd2" y="hd2"/>
                </a:cxn>
                <a:cxn ang="5400000">
                  <a:pos x="wd2" y="hd2"/>
                </a:cxn>
                <a:cxn ang="10800000">
                  <a:pos x="wd2" y="hd2"/>
                </a:cxn>
                <a:cxn ang="16200000">
                  <a:pos x="wd2" y="hd2"/>
                </a:cxn>
              </a:cxnLst>
              <a:rect l="0" t="0" r="r" b="b"/>
              <a:pathLst>
                <a:path w="21600" h="0" fill="norm" stroke="1"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ctr">
              <a:spAutoFit/>
            </a:bodyPr>
            <a:lstStyle>
              <a:lvl1pPr marL="228600" indent="-228600" defTabSz="711200">
                <a:spcBef>
                  <a:spcPts val="600"/>
                </a:spcBef>
                <a:buSzPct val="100000"/>
                <a:buFont typeface="Arial"/>
                <a:buChar char="•"/>
                <a:defRPr sz="1600">
                  <a:latin typeface="Century Gothic"/>
                  <a:ea typeface="Century Gothic"/>
                  <a:cs typeface="Century Gothic"/>
                  <a:sym typeface="Century Gothic"/>
                </a:defRPr>
              </a:lvl1pPr>
            </a:lstStyle>
            <a:p>
              <a:pPr/>
              <a:r>
                <a:t>Vertical stripes make you look taller while making you look thinner</a:t>
              </a:r>
            </a:p>
          </p:txBody>
        </p:sp>
        <p:sp>
          <p:nvSpPr>
            <p:cNvPr id="493" name="Circle"/>
            <p:cNvSpPr/>
            <p:nvPr/>
          </p:nvSpPr>
          <p:spPr>
            <a:xfrm>
              <a:off x="3406032" y="1671818"/>
              <a:ext cx="855328" cy="855328"/>
            </a:xfrm>
            <a:prstGeom prst="ellipse">
              <a:avLst/>
            </a:prstGeom>
            <a:solidFill>
              <a:srgbClr val="D488C8"/>
            </a:solidFill>
            <a:ln w="12700" cap="flat">
              <a:noFill/>
              <a:miter lim="400000"/>
            </a:ln>
            <a:effectLst/>
          </p:spPr>
          <p:txBody>
            <a:bodyPr wrap="square" lIns="34289" tIns="34289" rIns="34289" bIns="34289" numCol="1" anchor="t">
              <a:noAutofit/>
            </a:bodyPr>
            <a:lstStyle/>
            <a:p>
              <a:pPr>
                <a:spcBef>
                  <a:spcPts val="1000"/>
                </a:spcBef>
                <a:defRPr sz="2800">
                  <a:latin typeface="Century Gothic"/>
                  <a:ea typeface="Century Gothic"/>
                  <a:cs typeface="Century Gothic"/>
                  <a:sym typeface="Century Gothic"/>
                </a:defRPr>
              </a:pPr>
            </a:p>
          </p:txBody>
        </p:sp>
        <p:sp>
          <p:nvSpPr>
            <p:cNvPr id="494" name="Square"/>
            <p:cNvSpPr/>
            <p:nvPr/>
          </p:nvSpPr>
          <p:spPr>
            <a:xfrm>
              <a:off x="3585650" y="1851436"/>
              <a:ext cx="496090" cy="496090"/>
            </a:xfrm>
            <a:prstGeom prst="rect">
              <a:avLst/>
            </a:prstGeom>
            <a:blipFill rotWithShape="1">
              <a:blip r:embed="rId5"/>
              <a:srcRect l="0" t="0" r="0" b="0"/>
              <a:stretch>
                <a:fillRect/>
              </a:stretch>
            </a:blipFill>
            <a:ln w="12700" cap="flat">
              <a:noFill/>
              <a:miter lim="400000"/>
            </a:ln>
            <a:effectLst/>
          </p:spPr>
          <p:txBody>
            <a:bodyPr wrap="square" lIns="34289" tIns="34289" rIns="34289" bIns="34289" numCol="1" anchor="t">
              <a:noAutofit/>
            </a:bodyPr>
            <a:lstStyle/>
            <a:p>
              <a:pPr>
                <a:spcBef>
                  <a:spcPts val="1000"/>
                </a:spcBef>
                <a:defRPr sz="2800">
                  <a:latin typeface="Century Gothic"/>
                  <a:ea typeface="Century Gothic"/>
                  <a:cs typeface="Century Gothic"/>
                  <a:sym typeface="Century Gothic"/>
                </a:defRPr>
              </a:pPr>
            </a:p>
          </p:txBody>
        </p:sp>
        <p:sp>
          <p:nvSpPr>
            <p:cNvPr id="495" name="Horizontal stripes add weight while making you look shorter"/>
            <p:cNvSpPr/>
            <p:nvPr/>
          </p:nvSpPr>
          <p:spPr>
            <a:xfrm>
              <a:off x="4444642" y="2099481"/>
              <a:ext cx="2016127" cy="1"/>
            </a:xfrm>
            <a:custGeom>
              <a:avLst/>
              <a:gdLst/>
              <a:ahLst/>
              <a:cxnLst>
                <a:cxn ang="0">
                  <a:pos x="wd2" y="hd2"/>
                </a:cxn>
                <a:cxn ang="5400000">
                  <a:pos x="wd2" y="hd2"/>
                </a:cxn>
                <a:cxn ang="10800000">
                  <a:pos x="wd2" y="hd2"/>
                </a:cxn>
                <a:cxn ang="16200000">
                  <a:pos x="wd2" y="hd2"/>
                </a:cxn>
              </a:cxnLst>
              <a:rect l="0" t="0" r="r" b="b"/>
              <a:pathLst>
                <a:path w="21600" h="0" fill="norm" stroke="1"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ctr">
              <a:spAutoFit/>
            </a:bodyPr>
            <a:lstStyle>
              <a:lvl1pPr marL="228600" indent="-228600" defTabSz="711200">
                <a:spcBef>
                  <a:spcPts val="600"/>
                </a:spcBef>
                <a:buSzPct val="100000"/>
                <a:buFont typeface="Arial"/>
                <a:buChar char="•"/>
                <a:defRPr sz="1600">
                  <a:latin typeface="Century Gothic"/>
                  <a:ea typeface="Century Gothic"/>
                  <a:cs typeface="Century Gothic"/>
                  <a:sym typeface="Century Gothic"/>
                </a:defRPr>
              </a:lvl1pPr>
            </a:lstStyle>
            <a:p>
              <a:pPr/>
              <a:r>
                <a:t>Horizontal stripes add weight while making you look shorter</a:t>
              </a:r>
            </a:p>
          </p:txBody>
        </p:sp>
      </p:grpSp>
    </p:spTree>
  </p:cSld>
  <p:clrMapOvr>
    <a:masterClrMapping/>
  </p:clrMapOvr>
  <mc:AlternateContent xmlns:mc="http://schemas.openxmlformats.org/markup-compatibility/2006">
    <mc:Choice xmlns:p14="http://schemas.microsoft.com/office/powerpoint/2010/main" Requires="p14">
      <p:transition spd="slow" advClick="1" p14:dur="1200">
        <p14:prism dir="l" isContent="0" isInverted="1"/>
      </p:transition>
    </mc:Choice>
    <mc:Fallback>
      <p:transition spd="slow">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98" name="Picture 2" descr="Picture 2"/>
          <p:cNvPicPr>
            <a:picLocks noChangeAspect="1"/>
          </p:cNvPicPr>
          <p:nvPr/>
        </p:nvPicPr>
        <p:blipFill>
          <a:blip r:embed="rId2">
            <a:extLst/>
          </a:blip>
          <a:stretch>
            <a:fillRect/>
          </a:stretch>
        </p:blipFill>
        <p:spPr>
          <a:xfrm>
            <a:off x="0" y="857250"/>
            <a:ext cx="9144000" cy="5292090"/>
          </a:xfrm>
          <a:prstGeom prst="rect">
            <a:avLst/>
          </a:prstGeom>
          <a:ln w="12700">
            <a:miter lim="400000"/>
          </a:ln>
        </p:spPr>
      </p:pic>
      <p:sp>
        <p:nvSpPr>
          <p:cNvPr id="499" name="Title 1"/>
          <p:cNvSpPr txBox="1"/>
          <p:nvPr>
            <p:ph type="title"/>
          </p:nvPr>
        </p:nvSpPr>
        <p:spPr>
          <a:xfrm>
            <a:off x="-1" y="1024862"/>
            <a:ext cx="4034120" cy="787130"/>
          </a:xfrm>
          <a:prstGeom prst="rect">
            <a:avLst/>
          </a:prstGeom>
        </p:spPr>
        <p:txBody>
          <a:bodyPr/>
          <a:lstStyle>
            <a:lvl1pPr defTabSz="676655">
              <a:defRPr sz="4736">
                <a:solidFill>
                  <a:srgbClr val="FFFFFF"/>
                </a:solidFill>
              </a:defRPr>
            </a:lvl1pPr>
          </a:lstStyle>
          <a:p>
            <a:pPr/>
            <a:r>
              <a:t>Young Men</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499"/>
                                        </p:tgtEl>
                                        <p:attrNameLst>
                                          <p:attrName>style.visibility</p:attrName>
                                        </p:attrNameLst>
                                      </p:cBhvr>
                                      <p:to>
                                        <p:strVal val="visible"/>
                                      </p:to>
                                    </p:set>
                                    <p:anim calcmode="lin" valueType="num">
                                      <p:cBhvr>
                                        <p:cTn id="7" dur="500" fill="hold"/>
                                        <p:tgtEl>
                                          <p:spTgt spid="499"/>
                                        </p:tgtEl>
                                        <p:attrNameLst>
                                          <p:attrName>ppt_x</p:attrName>
                                        </p:attrNameLst>
                                      </p:cBhvr>
                                      <p:tavLst>
                                        <p:tav tm="0">
                                          <p:val>
                                            <p:strVal val="#ppt_x"/>
                                          </p:val>
                                        </p:tav>
                                        <p:tav tm="100000">
                                          <p:val>
                                            <p:strVal val="#ppt_x"/>
                                          </p:val>
                                        </p:tav>
                                      </p:tavLst>
                                    </p:anim>
                                    <p:anim calcmode="lin" valueType="num">
                                      <p:cBhvr>
                                        <p:cTn id="8" dur="500" fill="hold"/>
                                        <p:tgtEl>
                                          <p:spTgt spid="4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99" grpId="1"/>
    </p:bldLst>
  </p:timing>
</p:sld>
</file>

<file path=ppt/slides/slide7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1" name="Title 1"/>
          <p:cNvSpPr txBox="1"/>
          <p:nvPr>
            <p:ph type="title"/>
          </p:nvPr>
        </p:nvSpPr>
        <p:spPr>
          <a:prstGeom prst="rect">
            <a:avLst/>
          </a:prstGeom>
        </p:spPr>
        <p:txBody>
          <a:bodyPr/>
          <a:lstStyle/>
          <a:p>
            <a:pPr/>
            <a:r>
              <a:t>How to have well- groomed hair </a:t>
            </a:r>
          </a:p>
        </p:txBody>
      </p:sp>
      <p:sp>
        <p:nvSpPr>
          <p:cNvPr id="502" name="Content Placeholder 2"/>
          <p:cNvSpPr txBox="1"/>
          <p:nvPr>
            <p:ph type="body" sz="half" idx="1"/>
          </p:nvPr>
        </p:nvSpPr>
        <p:spPr>
          <a:xfrm>
            <a:off x="171450" y="2317805"/>
            <a:ext cx="7886700" cy="3120391"/>
          </a:xfrm>
          <a:prstGeom prst="rect">
            <a:avLst/>
          </a:prstGeom>
        </p:spPr>
        <p:txBody>
          <a:bodyPr/>
          <a:lstStyle/>
          <a:p>
            <a:pPr marL="221742" indent="-221742" defTabSz="886968">
              <a:spcBef>
                <a:spcPts val="900"/>
              </a:spcBef>
              <a:defRPr sz="2328"/>
            </a:pPr>
            <a:r>
              <a:t>Wash your hair regularly, and comb it several times between shampooing. Hair at any length should still be washed daily or every other day.</a:t>
            </a:r>
          </a:p>
          <a:p>
            <a:pPr marL="221742" indent="-221742" defTabSz="886968">
              <a:spcBef>
                <a:spcPts val="900"/>
              </a:spcBef>
              <a:defRPr sz="2328"/>
            </a:pPr>
            <a:r>
              <a:t>The choice of a hairstyle is a personal one, but if the goal is to look your best, the generally accepted advice is to style it to even out the shape of your head. This helps in finding suitable touches for everyone.</a:t>
            </a:r>
          </a:p>
        </p:txBody>
      </p:sp>
      <p:pic>
        <p:nvPicPr>
          <p:cNvPr id="503" name="Picture 2" descr="Picture 2"/>
          <p:cNvPicPr>
            <a:picLocks noChangeAspect="1"/>
          </p:cNvPicPr>
          <p:nvPr/>
        </p:nvPicPr>
        <p:blipFill>
          <a:blip r:embed="rId2">
            <a:extLst/>
          </a:blip>
          <a:stretch>
            <a:fillRect/>
          </a:stretch>
        </p:blipFill>
        <p:spPr>
          <a:xfrm>
            <a:off x="6790133" y="935234"/>
            <a:ext cx="1850232" cy="1385890"/>
          </a:xfrm>
          <a:prstGeom prst="rect">
            <a:avLst/>
          </a:prstGeom>
          <a:ln w="12700">
            <a:miter lim="400000"/>
          </a:ln>
        </p:spPr>
      </p:pic>
      <p:sp>
        <p:nvSpPr>
          <p:cNvPr id="504" name="TextBox 4"/>
          <p:cNvSpPr txBox="1"/>
          <p:nvPr/>
        </p:nvSpPr>
        <p:spPr>
          <a:xfrm>
            <a:off x="8321039" y="1086206"/>
            <a:ext cx="1645921" cy="627381"/>
          </a:xfrm>
          <a:prstGeom prst="rect">
            <a:avLst/>
          </a:prstGeom>
          <a:ln w="12700">
            <a:miter lim="400000"/>
          </a:ln>
          <a:extLst>
            <a:ext uri="{C572A759-6A51-4108-AA02-DFA0A04FC94B}">
              <ma14:wrappingTextBoxFlag xmlns:ma14="http://schemas.microsoft.com/office/mac/drawingml/2011/main" val="1"/>
            </a:ext>
          </a:extLst>
        </p:spPr>
        <p:txBody>
          <a:bodyPr lIns="34289" tIns="34289" rIns="34289" bIns="34289">
            <a:spAutoFit/>
          </a:bodyPr>
          <a:lstStyle>
            <a:lvl1pPr>
              <a:defRPr b="1" sz="3600">
                <a:solidFill>
                  <a:srgbClr val="FF0000"/>
                </a:solidFill>
                <a:latin typeface="Century Gothic"/>
                <a:ea typeface="Century Gothic"/>
                <a:cs typeface="Century Gothic"/>
                <a:sym typeface="Century Gothic"/>
              </a:defRPr>
            </a:lvl1pPr>
          </a:lstStyle>
          <a:p>
            <a:pPr/>
            <a:r>
              <a:t>X</a:t>
            </a:r>
          </a:p>
        </p:txBody>
      </p:sp>
      <p:pic>
        <p:nvPicPr>
          <p:cNvPr id="505" name="Picture 4" descr="Picture 4"/>
          <p:cNvPicPr>
            <a:picLocks noChangeAspect="1"/>
          </p:cNvPicPr>
          <p:nvPr/>
        </p:nvPicPr>
        <p:blipFill>
          <a:blip r:embed="rId3">
            <a:extLst/>
          </a:blip>
          <a:stretch>
            <a:fillRect/>
          </a:stretch>
        </p:blipFill>
        <p:spPr>
          <a:xfrm>
            <a:off x="300990" y="4405914"/>
            <a:ext cx="1908715" cy="1192948"/>
          </a:xfrm>
          <a:prstGeom prst="rect">
            <a:avLst/>
          </a:prstGeom>
          <a:ln w="12700">
            <a:miter lim="400000"/>
          </a:ln>
        </p:spPr>
      </p:pic>
      <p:sp>
        <p:nvSpPr>
          <p:cNvPr id="506" name="Half Frame 5"/>
          <p:cNvSpPr/>
          <p:nvPr/>
        </p:nvSpPr>
        <p:spPr>
          <a:xfrm flipH="1" rot="8125906">
            <a:off x="448556" y="4845837"/>
            <a:ext cx="674276" cy="23790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14400" y="7200"/>
                </a:lnTo>
                <a:lnTo>
                  <a:pt x="2540" y="7200"/>
                </a:lnTo>
                <a:lnTo>
                  <a:pt x="2540" y="19060"/>
                </a:lnTo>
                <a:lnTo>
                  <a:pt x="0" y="21600"/>
                </a:lnTo>
                <a:close/>
              </a:path>
            </a:pathLst>
          </a:custGeom>
          <a:solidFill>
            <a:srgbClr val="00B050"/>
          </a:solidFill>
          <a:ln w="3175">
            <a:solidFill>
              <a:srgbClr val="00B050"/>
            </a:solidFill>
            <a:miter/>
          </a:ln>
        </p:spPr>
        <p:txBody>
          <a:bodyPr lIns="34289" tIns="34289" rIns="34289" bIns="34289" anchor="ctr"/>
          <a:lstStyle/>
          <a:p>
            <a:pPr algn="ctr">
              <a:defRPr>
                <a:latin typeface="Century Gothic"/>
                <a:ea typeface="Century Gothic"/>
                <a:cs typeface="Century Gothic"/>
                <a:sym typeface="Century Gothic"/>
              </a:defRPr>
            </a:pPr>
          </a:p>
        </p:txBody>
      </p:sp>
      <p:pic>
        <p:nvPicPr>
          <p:cNvPr id="507" name="Picture 6" descr="Picture 6"/>
          <p:cNvPicPr>
            <a:picLocks noChangeAspect="1"/>
          </p:cNvPicPr>
          <p:nvPr/>
        </p:nvPicPr>
        <p:blipFill>
          <a:blip r:embed="rId4">
            <a:extLst/>
          </a:blip>
          <a:stretch>
            <a:fillRect/>
          </a:stretch>
        </p:blipFill>
        <p:spPr>
          <a:xfrm>
            <a:off x="6868714" y="4405914"/>
            <a:ext cx="1771651" cy="1328740"/>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5" grpId="1" fill="hold">
                                  <p:stCondLst>
                                    <p:cond delay="0"/>
                                  </p:stCondLst>
                                  <p:iterate type="el" backwards="0">
                                    <p:tmAbs val="0"/>
                                  </p:iterate>
                                  <p:childTnLst>
                                    <p:set>
                                      <p:cBhvr>
                                        <p:cTn id="6" fill="hold"/>
                                        <p:tgtEl>
                                          <p:spTgt spid="504"/>
                                        </p:tgtEl>
                                        <p:attrNameLst>
                                          <p:attrName>style.visibility</p:attrName>
                                        </p:attrNameLst>
                                      </p:cBhvr>
                                      <p:to>
                                        <p:strVal val="visible"/>
                                      </p:to>
                                    </p:set>
                                    <p:anim calcmode="lin" valueType="num">
                                      <p:cBhvr>
                                        <p:cTn id="7" dur="1000" fill="hold"/>
                                        <p:tgtEl>
                                          <p:spTgt spid="504"/>
                                        </p:tgtEl>
                                        <p:attrNameLst>
                                          <p:attrName>ppt_w</p:attrName>
                                        </p:attrNameLst>
                                      </p:cBhvr>
                                      <p:tavLst>
                                        <p:tav tm="0">
                                          <p:val>
                                            <p:fltVal val="0"/>
                                          </p:val>
                                        </p:tav>
                                        <p:tav tm="100000">
                                          <p:val>
                                            <p:strVal val="#ppt_w"/>
                                          </p:val>
                                        </p:tav>
                                      </p:tavLst>
                                    </p:anim>
                                    <p:anim calcmode="lin" valueType="num">
                                      <p:cBhvr>
                                        <p:cTn id="8" dur="1000" fill="hold"/>
                                        <p:tgtEl>
                                          <p:spTgt spid="504"/>
                                        </p:tgtEl>
                                        <p:attrNameLst>
                                          <p:attrName>ppt_h</p:attrName>
                                        </p:attrNameLst>
                                      </p:cBhvr>
                                      <p:tavLst>
                                        <p:tav tm="0">
                                          <p:val>
                                            <p:fltVal val="0"/>
                                          </p:val>
                                        </p:tav>
                                        <p:tav tm="100000">
                                          <p:val>
                                            <p:strVal val="#ppt_h"/>
                                          </p:val>
                                        </p:tav>
                                      </p:tavLst>
                                    </p:anim>
                                    <p:anim calcmode="lin" valueType="num">
                                      <p:cBhvr>
                                        <p:cTn id="9" dur="1000" fill="hold"/>
                                        <p:tgtEl>
                                          <p:spTgt spid="50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50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Class="entr" nodeType="clickEffect" presetSubtype="1" presetID="2" grpId="2" fill="hold">
                                  <p:stCondLst>
                                    <p:cond delay="0"/>
                                  </p:stCondLst>
                                  <p:iterate type="el" backwards="0">
                                    <p:tmAbs val="0"/>
                                  </p:iterate>
                                  <p:childTnLst>
                                    <p:set>
                                      <p:cBhvr>
                                        <p:cTn id="14" fill="hold"/>
                                        <p:tgtEl>
                                          <p:spTgt spid="506"/>
                                        </p:tgtEl>
                                        <p:attrNameLst>
                                          <p:attrName>style.visibility</p:attrName>
                                        </p:attrNameLst>
                                      </p:cBhvr>
                                      <p:to>
                                        <p:strVal val="visible"/>
                                      </p:to>
                                    </p:set>
                                    <p:anim calcmode="lin" valueType="num">
                                      <p:cBhvr>
                                        <p:cTn id="15" dur="1822" fill="hold"/>
                                        <p:tgtEl>
                                          <p:spTgt spid="506"/>
                                        </p:tgtEl>
                                        <p:attrNameLst>
                                          <p:attrName>ppt_x</p:attrName>
                                        </p:attrNameLst>
                                      </p:cBhvr>
                                      <p:tavLst>
                                        <p:tav tm="0">
                                          <p:val>
                                            <p:strVal val="#ppt_x"/>
                                          </p:val>
                                        </p:tav>
                                        <p:tav tm="100000">
                                          <p:val>
                                            <p:strVal val="#ppt_x"/>
                                          </p:val>
                                        </p:tav>
                                      </p:tavLst>
                                    </p:anim>
                                    <p:anim calcmode="lin" valueType="num">
                                      <p:cBhvr>
                                        <p:cTn id="16" dur="1822" fill="hold"/>
                                        <p:tgtEl>
                                          <p:spTgt spid="50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504" grpId="1"/>
      <p:bldP build="whole" bldLvl="1" animBg="1" rev="0" advAuto="0" spid="506" grpId="2"/>
    </p:bldLst>
  </p:timing>
</p:sld>
</file>

<file path=ppt/slides/slide7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9" name="Title 1"/>
          <p:cNvSpPr txBox="1"/>
          <p:nvPr>
            <p:ph type="title"/>
          </p:nvPr>
        </p:nvSpPr>
        <p:spPr>
          <a:prstGeom prst="rect">
            <a:avLst/>
          </a:prstGeom>
        </p:spPr>
        <p:txBody>
          <a:bodyPr/>
          <a:lstStyle/>
          <a:p>
            <a:pPr defTabSz="740663">
              <a:defRPr i="0" sz="3240"/>
            </a:pPr>
          </a:p>
        </p:txBody>
      </p:sp>
      <p:sp>
        <p:nvSpPr>
          <p:cNvPr id="510" name="Content Placeholder 2"/>
          <p:cNvSpPr txBox="1"/>
          <p:nvPr>
            <p:ph type="body" sz="quarter" idx="1"/>
          </p:nvPr>
        </p:nvSpPr>
        <p:spPr>
          <a:xfrm>
            <a:off x="81939" y="1133580"/>
            <a:ext cx="8846908" cy="991687"/>
          </a:xfrm>
          <a:prstGeom prst="rect">
            <a:avLst/>
          </a:prstGeom>
        </p:spPr>
        <p:txBody>
          <a:bodyPr/>
          <a:lstStyle>
            <a:lvl1pPr marL="0" indent="0" algn="ctr">
              <a:buSzTx/>
              <a:buNone/>
              <a:defRPr b="1"/>
            </a:lvl1pPr>
          </a:lstStyle>
          <a:p>
            <a:pPr/>
            <a:r>
              <a:t>The proper style of clothes to wear if you are tall and thin, or short and chubby</a:t>
            </a:r>
          </a:p>
        </p:txBody>
      </p:sp>
      <p:sp>
        <p:nvSpPr>
          <p:cNvPr id="511" name="TextBox 4"/>
          <p:cNvSpPr txBox="1"/>
          <p:nvPr/>
        </p:nvSpPr>
        <p:spPr>
          <a:xfrm>
            <a:off x="260890" y="2483216"/>
            <a:ext cx="4253957" cy="4818381"/>
          </a:xfrm>
          <a:prstGeom prst="rect">
            <a:avLst/>
          </a:prstGeom>
          <a:ln w="12700">
            <a:miter lim="400000"/>
          </a:ln>
          <a:extLst>
            <a:ext uri="{C572A759-6A51-4108-AA02-DFA0A04FC94B}">
              <ma14:wrappingTextBoxFlag xmlns:ma14="http://schemas.microsoft.com/office/mac/drawingml/2011/main" val="1"/>
            </a:ext>
          </a:extLst>
        </p:spPr>
        <p:txBody>
          <a:bodyPr lIns="34289" tIns="34289" rIns="34289" bIns="34289">
            <a:spAutoFit/>
          </a:bodyPr>
          <a:lstStyle>
            <a:lvl1pPr>
              <a:defRPr sz="2800">
                <a:latin typeface="Century Gothic"/>
                <a:ea typeface="Century Gothic"/>
                <a:cs typeface="Century Gothic"/>
                <a:sym typeface="Century Gothic"/>
              </a:defRPr>
            </a:lvl1pPr>
          </a:lstStyle>
          <a:p>
            <a:pPr/>
            <a:r>
              <a:t>A tall, thin boy should wear a shirt with horizontal stripes, and a short stocky boy should wear a shirt with vertical stripes. Horizontal stripes emphasise width and make someone look shorter. Vertical stripes emphasise height and make you look taller.</a:t>
            </a:r>
          </a:p>
        </p:txBody>
      </p:sp>
      <p:pic>
        <p:nvPicPr>
          <p:cNvPr id="512" name="Picture 2" descr="Picture 2"/>
          <p:cNvPicPr>
            <a:picLocks noChangeAspect="1"/>
          </p:cNvPicPr>
          <p:nvPr/>
        </p:nvPicPr>
        <p:blipFill>
          <a:blip r:embed="rId2">
            <a:extLst/>
          </a:blip>
          <a:srcRect l="0" t="0" r="0" b="6729"/>
          <a:stretch>
            <a:fillRect/>
          </a:stretch>
        </p:blipFill>
        <p:spPr>
          <a:xfrm>
            <a:off x="5014076" y="2368038"/>
            <a:ext cx="2312043" cy="3461263"/>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14:doors dir="vert"/>
      </p:transition>
    </mc:Choice>
    <mc:Fallback>
      <p:transition spd="slow">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516" name="Picture 2"/>
          <p:cNvGrpSpPr/>
          <p:nvPr/>
        </p:nvGrpSpPr>
        <p:grpSpPr>
          <a:xfrm>
            <a:off x="5177603" y="3134707"/>
            <a:ext cx="2997598" cy="1756405"/>
            <a:chOff x="0" y="0"/>
            <a:chExt cx="2997597" cy="1756404"/>
          </a:xfrm>
        </p:grpSpPr>
        <p:sp>
          <p:nvSpPr>
            <p:cNvPr id="514" name="Shape"/>
            <p:cNvSpPr/>
            <p:nvPr/>
          </p:nvSpPr>
          <p:spPr>
            <a:xfrm>
              <a:off x="-1" y="-1"/>
              <a:ext cx="2997599" cy="17564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856"/>
                  </a:moveTo>
                  <a:lnTo>
                    <a:pt x="0" y="1856"/>
                  </a:lnTo>
                  <a:cubicBezTo>
                    <a:pt x="0" y="831"/>
                    <a:pt x="487" y="0"/>
                    <a:pt x="1088" y="0"/>
                  </a:cubicBezTo>
                  <a:lnTo>
                    <a:pt x="20512" y="0"/>
                  </a:lnTo>
                  <a:lnTo>
                    <a:pt x="20512" y="0"/>
                  </a:lnTo>
                  <a:cubicBezTo>
                    <a:pt x="21113" y="0"/>
                    <a:pt x="21600" y="831"/>
                    <a:pt x="21600" y="1856"/>
                  </a:cubicBezTo>
                  <a:lnTo>
                    <a:pt x="21600" y="19744"/>
                  </a:lnTo>
                  <a:lnTo>
                    <a:pt x="21600" y="19744"/>
                  </a:lnTo>
                  <a:cubicBezTo>
                    <a:pt x="21600" y="20769"/>
                    <a:pt x="21113" y="21600"/>
                    <a:pt x="20512" y="21600"/>
                  </a:cubicBezTo>
                  <a:lnTo>
                    <a:pt x="1088" y="21600"/>
                  </a:lnTo>
                  <a:lnTo>
                    <a:pt x="1088" y="21600"/>
                  </a:lnTo>
                  <a:cubicBezTo>
                    <a:pt x="487" y="21600"/>
                    <a:pt x="0" y="20769"/>
                    <a:pt x="0" y="19744"/>
                  </a:cubicBezTo>
                  <a:close/>
                </a:path>
              </a:pathLst>
            </a:custGeom>
            <a:solidFill>
              <a:srgbClr val="EDEDED"/>
            </a:solidFill>
            <a:ln w="12700" cap="flat">
              <a:noFill/>
              <a:miter lim="400000"/>
            </a:ln>
            <a:effectLst/>
          </p:spPr>
          <p:txBody>
            <a:bodyPr wrap="square" lIns="34289" tIns="34289" rIns="34289" bIns="34289" numCol="1" anchor="ctr">
              <a:noAutofit/>
            </a:bodyPr>
            <a:lstStyle/>
            <a:p>
              <a:pPr/>
            </a:p>
          </p:txBody>
        </p:sp>
        <p:pic>
          <p:nvPicPr>
            <p:cNvPr id="515" name="image88.jpeg" descr="image88.jpeg"/>
            <p:cNvPicPr>
              <a:picLocks noChangeAspect="1"/>
            </p:cNvPicPr>
            <p:nvPr/>
          </p:nvPicPr>
          <p:blipFill>
            <a:blip r:embed="rId2">
              <a:extLst/>
            </a:blip>
            <a:srcRect l="0" t="0" r="0" b="0"/>
            <a:stretch>
              <a:fillRect/>
            </a:stretch>
          </p:blipFill>
          <p:spPr>
            <a:xfrm>
              <a:off x="0" y="0"/>
              <a:ext cx="2997597" cy="17564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87" y="0"/>
                  </a:moveTo>
                  <a:cubicBezTo>
                    <a:pt x="486" y="0"/>
                    <a:pt x="0" y="829"/>
                    <a:pt x="0" y="1854"/>
                  </a:cubicBezTo>
                  <a:lnTo>
                    <a:pt x="0" y="19741"/>
                  </a:lnTo>
                  <a:cubicBezTo>
                    <a:pt x="0" y="20766"/>
                    <a:pt x="486" y="21600"/>
                    <a:pt x="1087" y="21600"/>
                  </a:cubicBezTo>
                  <a:lnTo>
                    <a:pt x="20513" y="21600"/>
                  </a:lnTo>
                  <a:cubicBezTo>
                    <a:pt x="21114" y="21600"/>
                    <a:pt x="21600" y="20766"/>
                    <a:pt x="21600" y="19741"/>
                  </a:cubicBezTo>
                  <a:lnTo>
                    <a:pt x="21600" y="1854"/>
                  </a:lnTo>
                  <a:cubicBezTo>
                    <a:pt x="21600" y="829"/>
                    <a:pt x="21114" y="0"/>
                    <a:pt x="20513" y="0"/>
                  </a:cubicBezTo>
                  <a:lnTo>
                    <a:pt x="1087" y="0"/>
                  </a:lnTo>
                  <a:close/>
                </a:path>
              </a:pathLst>
            </a:custGeom>
            <a:ln w="12700" cap="flat">
              <a:noFill/>
              <a:miter lim="400000"/>
            </a:ln>
            <a:effectLst>
              <a:reflection blurRad="0" stA="38000" stPos="0" endA="0" endPos="40000" dist="0" dir="5400000" fadeDir="5400000" sx="100000" sy="-100000" kx="0" ky="0" algn="bl" rotWithShape="0"/>
            </a:effectLst>
          </p:spPr>
        </p:pic>
      </p:grpSp>
      <p:pic>
        <p:nvPicPr>
          <p:cNvPr id="517" name="0c6d8c40baab4599f7b4b14736ab7e3f.jpeg" descr="0c6d8c40baab4599f7b4b14736ab7e3f.jpeg"/>
          <p:cNvPicPr>
            <a:picLocks noChangeAspect="1"/>
          </p:cNvPicPr>
          <p:nvPr/>
        </p:nvPicPr>
        <p:blipFill>
          <a:blip r:embed="rId3">
            <a:extLst/>
          </a:blip>
          <a:stretch>
            <a:fillRect/>
          </a:stretch>
        </p:blipFill>
        <p:spPr>
          <a:xfrm>
            <a:off x="1767998" y="1573885"/>
            <a:ext cx="2922923" cy="2192193"/>
          </a:xfrm>
          <a:prstGeom prst="rect">
            <a:avLst/>
          </a:prstGeom>
          <a:ln w="12700">
            <a:miter lim="400000"/>
          </a:ln>
        </p:spPr>
      </p:pic>
      <p:sp>
        <p:nvSpPr>
          <p:cNvPr id="518" name="Dressing for your Body Type"/>
          <p:cNvSpPr txBox="1"/>
          <p:nvPr/>
        </p:nvSpPr>
        <p:spPr>
          <a:xfrm>
            <a:off x="-120288" y="999172"/>
            <a:ext cx="6355626" cy="665481"/>
          </a:xfrm>
          <a:prstGeom prst="rect">
            <a:avLst/>
          </a:prstGeom>
          <a:ln w="12700">
            <a:miter lim="400000"/>
          </a:ln>
          <a:extLst>
            <a:ext uri="{C572A759-6A51-4108-AA02-DFA0A04FC94B}">
              <ma14:wrappingTextBoxFlag xmlns:ma14="http://schemas.microsoft.com/office/mac/drawingml/2011/main" val="1"/>
            </a:ext>
          </a:extLst>
        </p:spPr>
        <p:txBody>
          <a:bodyPr wrap="none" lIns="34289" tIns="34289" rIns="34289" bIns="34289">
            <a:spAutoFit/>
          </a:bodyPr>
          <a:lstStyle>
            <a:lvl1pPr algn="ctr">
              <a:defRPr sz="4000">
                <a:solidFill>
                  <a:srgbClr val="424456"/>
                </a:solidFill>
                <a:latin typeface="Trebuchet MS"/>
                <a:ea typeface="Trebuchet MS"/>
                <a:cs typeface="Trebuchet MS"/>
                <a:sym typeface="Trebuchet MS"/>
              </a:defRPr>
            </a:lvl1pPr>
          </a:lstStyle>
          <a:p>
            <a:pPr/>
            <a:r>
              <a:t>Dressing for your Body Type</a:t>
            </a:r>
          </a:p>
        </p:txBody>
      </p:sp>
    </p:spTree>
  </p:cSld>
  <p:clrMapOvr>
    <a:masterClrMapping/>
  </p:clrMapOvr>
  <mc:AlternateContent xmlns:mc="http://schemas.openxmlformats.org/markup-compatibility/2006">
    <mc:Choice xmlns:p14="http://schemas.microsoft.com/office/powerpoint/2010/main" Requires="p14">
      <p:transition spd="slow" advClick="1" p14:dur="1200">
        <p:fade/>
      </p:transition>
    </mc:Choice>
    <mc:Fallback>
      <p:transition spd="slow">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20" name="Picture 2" descr="Picture 2"/>
          <p:cNvPicPr>
            <a:picLocks noChangeAspect="1"/>
          </p:cNvPicPr>
          <p:nvPr/>
        </p:nvPicPr>
        <p:blipFill>
          <a:blip r:embed="rId2">
            <a:extLst/>
          </a:blip>
          <a:srcRect l="15549" t="0" r="14476" b="0"/>
          <a:stretch>
            <a:fillRect/>
          </a:stretch>
        </p:blipFill>
        <p:spPr>
          <a:xfrm>
            <a:off x="5562187" y="2907410"/>
            <a:ext cx="2922908" cy="2715470"/>
          </a:xfrm>
          <a:prstGeom prst="rect">
            <a:avLst/>
          </a:prstGeom>
          <a:ln w="12700">
            <a:miter lim="400000"/>
          </a:ln>
        </p:spPr>
      </p:pic>
      <p:pic>
        <p:nvPicPr>
          <p:cNvPr id="521" name="Picture 6" descr="Picture 6"/>
          <p:cNvPicPr>
            <a:picLocks noChangeAspect="1"/>
          </p:cNvPicPr>
          <p:nvPr/>
        </p:nvPicPr>
        <p:blipFill>
          <a:blip r:embed="rId3">
            <a:extLst/>
          </a:blip>
          <a:stretch>
            <a:fillRect/>
          </a:stretch>
        </p:blipFill>
        <p:spPr>
          <a:xfrm>
            <a:off x="1411940" y="2054038"/>
            <a:ext cx="2944906" cy="3950733"/>
          </a:xfrm>
          <a:prstGeom prst="rect">
            <a:avLst/>
          </a:prstGeom>
          <a:ln w="12700">
            <a:miter lim="400000"/>
          </a:ln>
        </p:spPr>
      </p:pic>
      <p:sp>
        <p:nvSpPr>
          <p:cNvPr id="522" name="TextBox 6"/>
          <p:cNvSpPr txBox="1"/>
          <p:nvPr/>
        </p:nvSpPr>
        <p:spPr>
          <a:xfrm>
            <a:off x="451149" y="1395131"/>
            <a:ext cx="4987515" cy="631846"/>
          </a:xfrm>
          <a:prstGeom prst="rect">
            <a:avLst/>
          </a:prstGeom>
          <a:ln w="12700">
            <a:miter lim="400000"/>
          </a:ln>
          <a:extLst>
            <a:ext uri="{C572A759-6A51-4108-AA02-DFA0A04FC94B}">
              <ma14:wrappingTextBoxFlag xmlns:ma14="http://schemas.microsoft.com/office/mac/drawingml/2011/main" val="1"/>
            </a:ext>
          </a:extLst>
        </p:spPr>
        <p:txBody>
          <a:bodyPr lIns="34289" tIns="34289" rIns="34289" bIns="34289">
            <a:spAutoFit/>
          </a:bodyPr>
          <a:lstStyle/>
          <a:p>
            <a:pPr>
              <a:defRPr b="1" sz="3600">
                <a:latin typeface="Adobe Caslon Pro Bold"/>
                <a:ea typeface="Adobe Caslon Pro Bold"/>
                <a:cs typeface="Adobe Caslon Pro Bold"/>
                <a:sym typeface="Adobe Caslon Pro Bold"/>
              </a:defRPr>
            </a:pPr>
            <a:r>
              <a:t>E.G</a:t>
            </a:r>
            <a:r>
              <a:rPr>
                <a:latin typeface="Century Gothic"/>
                <a:ea typeface="Century Gothic"/>
                <a:cs typeface="Century Gothic"/>
                <a:sym typeface="Century Gothic"/>
              </a:rPr>
              <a:t>.</a:t>
            </a:r>
          </a:p>
        </p:txBody>
      </p:sp>
    </p:spTree>
  </p:cSld>
  <p:clrMapOvr>
    <a:masterClrMapping/>
  </p:clrMapOvr>
  <mc:AlternateContent xmlns:mc="http://schemas.openxmlformats.org/markup-compatibility/2006">
    <mc:Choice xmlns:p14="http://schemas.microsoft.com/office/powerpoint/2010/main" Requires="p14">
      <p:transition spd="slow" advClick="1" p14:dur="1200">
        <p:fade/>
      </p:transition>
    </mc:Choice>
    <mc:Fallback>
      <p:transition spd="slow">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4" name="Graphic 1"/>
          <p:cNvSpPr/>
          <p:nvPr/>
        </p:nvSpPr>
        <p:spPr>
          <a:xfrm flipH="1">
            <a:off x="1932844" y="1252921"/>
            <a:ext cx="5261266" cy="3841199"/>
          </a:xfrm>
          <a:custGeom>
            <a:avLst/>
            <a:gdLst/>
            <a:ahLst/>
            <a:cxnLst>
              <a:cxn ang="0">
                <a:pos x="wd2" y="hd2"/>
              </a:cxn>
              <a:cxn ang="5400000">
                <a:pos x="wd2" y="hd2"/>
              </a:cxn>
              <a:cxn ang="10800000">
                <a:pos x="wd2" y="hd2"/>
              </a:cxn>
              <a:cxn ang="16200000">
                <a:pos x="wd2" y="hd2"/>
              </a:cxn>
            </a:cxnLst>
            <a:rect l="0" t="0" r="r" b="b"/>
            <a:pathLst>
              <a:path w="21409" h="21074" fill="norm" stroke="1" extrusionOk="0">
                <a:moveTo>
                  <a:pt x="16916" y="3151"/>
                </a:moveTo>
                <a:cubicBezTo>
                  <a:pt x="16787" y="3239"/>
                  <a:pt x="14238" y="4642"/>
                  <a:pt x="10708" y="4294"/>
                </a:cubicBezTo>
                <a:cubicBezTo>
                  <a:pt x="10584" y="4281"/>
                  <a:pt x="10466" y="4274"/>
                  <a:pt x="10346" y="4267"/>
                </a:cubicBezTo>
                <a:cubicBezTo>
                  <a:pt x="9285" y="4204"/>
                  <a:pt x="8243" y="4173"/>
                  <a:pt x="7804" y="4096"/>
                </a:cubicBezTo>
                <a:cubicBezTo>
                  <a:pt x="7460" y="4036"/>
                  <a:pt x="5702" y="3522"/>
                  <a:pt x="5187" y="3089"/>
                </a:cubicBezTo>
                <a:cubicBezTo>
                  <a:pt x="4660" y="2644"/>
                  <a:pt x="4162" y="2152"/>
                  <a:pt x="3668" y="1659"/>
                </a:cubicBezTo>
                <a:cubicBezTo>
                  <a:pt x="3453" y="1446"/>
                  <a:pt x="3225" y="1252"/>
                  <a:pt x="3031" y="1008"/>
                </a:cubicBezTo>
                <a:cubicBezTo>
                  <a:pt x="2837" y="762"/>
                  <a:pt x="2653" y="507"/>
                  <a:pt x="2443" y="280"/>
                </a:cubicBezTo>
                <a:cubicBezTo>
                  <a:pt x="2383" y="215"/>
                  <a:pt x="2323" y="145"/>
                  <a:pt x="2235" y="134"/>
                </a:cubicBezTo>
                <a:cubicBezTo>
                  <a:pt x="2215" y="131"/>
                  <a:pt x="2195" y="132"/>
                  <a:pt x="2175" y="135"/>
                </a:cubicBezTo>
                <a:cubicBezTo>
                  <a:pt x="2153" y="138"/>
                  <a:pt x="2136" y="154"/>
                  <a:pt x="2128" y="180"/>
                </a:cubicBezTo>
                <a:cubicBezTo>
                  <a:pt x="2120" y="210"/>
                  <a:pt x="2133" y="227"/>
                  <a:pt x="2150" y="243"/>
                </a:cubicBezTo>
                <a:cubicBezTo>
                  <a:pt x="2161" y="253"/>
                  <a:pt x="2173" y="271"/>
                  <a:pt x="2188" y="274"/>
                </a:cubicBezTo>
                <a:cubicBezTo>
                  <a:pt x="2283" y="292"/>
                  <a:pt x="2319" y="387"/>
                  <a:pt x="2364" y="471"/>
                </a:cubicBezTo>
                <a:cubicBezTo>
                  <a:pt x="2384" y="507"/>
                  <a:pt x="2405" y="535"/>
                  <a:pt x="2369" y="586"/>
                </a:cubicBezTo>
                <a:cubicBezTo>
                  <a:pt x="2338" y="631"/>
                  <a:pt x="2370" y="655"/>
                  <a:pt x="2402" y="667"/>
                </a:cubicBezTo>
                <a:cubicBezTo>
                  <a:pt x="2447" y="684"/>
                  <a:pt x="2500" y="681"/>
                  <a:pt x="2551" y="737"/>
                </a:cubicBezTo>
                <a:cubicBezTo>
                  <a:pt x="2361" y="742"/>
                  <a:pt x="2280" y="594"/>
                  <a:pt x="2193" y="457"/>
                </a:cubicBezTo>
                <a:cubicBezTo>
                  <a:pt x="2161" y="407"/>
                  <a:pt x="2139" y="348"/>
                  <a:pt x="2112" y="292"/>
                </a:cubicBezTo>
                <a:cubicBezTo>
                  <a:pt x="2077" y="224"/>
                  <a:pt x="2037" y="221"/>
                  <a:pt x="1986" y="281"/>
                </a:cubicBezTo>
                <a:cubicBezTo>
                  <a:pt x="1941" y="336"/>
                  <a:pt x="1919" y="331"/>
                  <a:pt x="1904" y="257"/>
                </a:cubicBezTo>
                <a:cubicBezTo>
                  <a:pt x="1881" y="140"/>
                  <a:pt x="1828" y="58"/>
                  <a:pt x="1738" y="16"/>
                </a:cubicBezTo>
                <a:cubicBezTo>
                  <a:pt x="1718" y="6"/>
                  <a:pt x="1694" y="-14"/>
                  <a:pt x="1676" y="16"/>
                </a:cubicBezTo>
                <a:cubicBezTo>
                  <a:pt x="1659" y="40"/>
                  <a:pt x="1673" y="70"/>
                  <a:pt x="1685" y="92"/>
                </a:cubicBezTo>
                <a:cubicBezTo>
                  <a:pt x="1706" y="131"/>
                  <a:pt x="1724" y="168"/>
                  <a:pt x="1732" y="215"/>
                </a:cubicBezTo>
                <a:cubicBezTo>
                  <a:pt x="1738" y="246"/>
                  <a:pt x="1744" y="280"/>
                  <a:pt x="1727" y="303"/>
                </a:cubicBezTo>
                <a:cubicBezTo>
                  <a:pt x="1661" y="403"/>
                  <a:pt x="1709" y="449"/>
                  <a:pt x="1767" y="502"/>
                </a:cubicBezTo>
                <a:cubicBezTo>
                  <a:pt x="1846" y="574"/>
                  <a:pt x="1877" y="680"/>
                  <a:pt x="1859" y="806"/>
                </a:cubicBezTo>
                <a:cubicBezTo>
                  <a:pt x="1852" y="857"/>
                  <a:pt x="1857" y="888"/>
                  <a:pt x="1904" y="886"/>
                </a:cubicBezTo>
                <a:cubicBezTo>
                  <a:pt x="1922" y="886"/>
                  <a:pt x="1927" y="904"/>
                  <a:pt x="1934" y="922"/>
                </a:cubicBezTo>
                <a:cubicBezTo>
                  <a:pt x="2082" y="1362"/>
                  <a:pt x="2295" y="1748"/>
                  <a:pt x="2545" y="2103"/>
                </a:cubicBezTo>
                <a:cubicBezTo>
                  <a:pt x="2748" y="2390"/>
                  <a:pt x="2972" y="2650"/>
                  <a:pt x="3204" y="2902"/>
                </a:cubicBezTo>
                <a:cubicBezTo>
                  <a:pt x="3211" y="2910"/>
                  <a:pt x="3218" y="2919"/>
                  <a:pt x="3221" y="2935"/>
                </a:cubicBezTo>
                <a:cubicBezTo>
                  <a:pt x="3112" y="2904"/>
                  <a:pt x="3017" y="2840"/>
                  <a:pt x="2926" y="2768"/>
                </a:cubicBezTo>
                <a:cubicBezTo>
                  <a:pt x="2684" y="2579"/>
                  <a:pt x="2479" y="2333"/>
                  <a:pt x="2273" y="2092"/>
                </a:cubicBezTo>
                <a:cubicBezTo>
                  <a:pt x="2147" y="1944"/>
                  <a:pt x="2018" y="1801"/>
                  <a:pt x="1880" y="1670"/>
                </a:cubicBezTo>
                <a:cubicBezTo>
                  <a:pt x="1857" y="1648"/>
                  <a:pt x="1840" y="1621"/>
                  <a:pt x="1824" y="1593"/>
                </a:cubicBezTo>
                <a:cubicBezTo>
                  <a:pt x="1815" y="1577"/>
                  <a:pt x="1804" y="1563"/>
                  <a:pt x="1785" y="1569"/>
                </a:cubicBezTo>
                <a:cubicBezTo>
                  <a:pt x="1762" y="1577"/>
                  <a:pt x="1760" y="1600"/>
                  <a:pt x="1757" y="1624"/>
                </a:cubicBezTo>
                <a:cubicBezTo>
                  <a:pt x="1751" y="1698"/>
                  <a:pt x="1765" y="1765"/>
                  <a:pt x="1794" y="1829"/>
                </a:cubicBezTo>
                <a:cubicBezTo>
                  <a:pt x="1869" y="1992"/>
                  <a:pt x="1980" y="2118"/>
                  <a:pt x="2094" y="2238"/>
                </a:cubicBezTo>
                <a:cubicBezTo>
                  <a:pt x="2242" y="2392"/>
                  <a:pt x="2385" y="2552"/>
                  <a:pt x="2515" y="2728"/>
                </a:cubicBezTo>
                <a:cubicBezTo>
                  <a:pt x="2524" y="2740"/>
                  <a:pt x="2542" y="2748"/>
                  <a:pt x="2536" y="2784"/>
                </a:cubicBezTo>
                <a:cubicBezTo>
                  <a:pt x="2454" y="2701"/>
                  <a:pt x="2377" y="2620"/>
                  <a:pt x="2298" y="2543"/>
                </a:cubicBezTo>
                <a:cubicBezTo>
                  <a:pt x="2221" y="2465"/>
                  <a:pt x="2143" y="2387"/>
                  <a:pt x="2065" y="2311"/>
                </a:cubicBezTo>
                <a:cubicBezTo>
                  <a:pt x="2047" y="2292"/>
                  <a:pt x="2027" y="2266"/>
                  <a:pt x="2001" y="2289"/>
                </a:cubicBezTo>
                <a:cubicBezTo>
                  <a:pt x="1973" y="2313"/>
                  <a:pt x="1977" y="2351"/>
                  <a:pt x="1984" y="2383"/>
                </a:cubicBezTo>
                <a:cubicBezTo>
                  <a:pt x="2005" y="2474"/>
                  <a:pt x="2043" y="2555"/>
                  <a:pt x="2094" y="2627"/>
                </a:cubicBezTo>
                <a:cubicBezTo>
                  <a:pt x="2267" y="2863"/>
                  <a:pt x="2467" y="3067"/>
                  <a:pt x="2653" y="3288"/>
                </a:cubicBezTo>
                <a:cubicBezTo>
                  <a:pt x="2753" y="3407"/>
                  <a:pt x="2845" y="3535"/>
                  <a:pt x="2933" y="3667"/>
                </a:cubicBezTo>
                <a:cubicBezTo>
                  <a:pt x="2952" y="3697"/>
                  <a:pt x="2951" y="3725"/>
                  <a:pt x="2946" y="3759"/>
                </a:cubicBezTo>
                <a:cubicBezTo>
                  <a:pt x="2922" y="3897"/>
                  <a:pt x="2958" y="3944"/>
                  <a:pt x="3074" y="3918"/>
                </a:cubicBezTo>
                <a:cubicBezTo>
                  <a:pt x="3109" y="3910"/>
                  <a:pt x="3134" y="3918"/>
                  <a:pt x="3155" y="3950"/>
                </a:cubicBezTo>
                <a:cubicBezTo>
                  <a:pt x="3421" y="4355"/>
                  <a:pt x="3734" y="4695"/>
                  <a:pt x="4077" y="4998"/>
                </a:cubicBezTo>
                <a:cubicBezTo>
                  <a:pt x="4217" y="5121"/>
                  <a:pt x="4361" y="5238"/>
                  <a:pt x="4507" y="5347"/>
                </a:cubicBezTo>
                <a:cubicBezTo>
                  <a:pt x="4507" y="5355"/>
                  <a:pt x="4507" y="5364"/>
                  <a:pt x="4507" y="5372"/>
                </a:cubicBezTo>
                <a:cubicBezTo>
                  <a:pt x="4506" y="5383"/>
                  <a:pt x="4505" y="5389"/>
                  <a:pt x="4504" y="5398"/>
                </a:cubicBezTo>
                <a:cubicBezTo>
                  <a:pt x="4297" y="5230"/>
                  <a:pt x="4093" y="5057"/>
                  <a:pt x="3894" y="4876"/>
                </a:cubicBezTo>
                <a:cubicBezTo>
                  <a:pt x="3353" y="4383"/>
                  <a:pt x="2836" y="3854"/>
                  <a:pt x="2311" y="3337"/>
                </a:cubicBezTo>
                <a:cubicBezTo>
                  <a:pt x="2135" y="3163"/>
                  <a:pt x="1995" y="2941"/>
                  <a:pt x="1836" y="2745"/>
                </a:cubicBezTo>
                <a:cubicBezTo>
                  <a:pt x="1730" y="2614"/>
                  <a:pt x="1628" y="2477"/>
                  <a:pt x="1505" y="2370"/>
                </a:cubicBezTo>
                <a:cubicBezTo>
                  <a:pt x="1454" y="2327"/>
                  <a:pt x="1401" y="2288"/>
                  <a:pt x="1333" y="2299"/>
                </a:cubicBezTo>
                <a:cubicBezTo>
                  <a:pt x="1306" y="2303"/>
                  <a:pt x="1276" y="2313"/>
                  <a:pt x="1267" y="2353"/>
                </a:cubicBezTo>
                <a:cubicBezTo>
                  <a:pt x="1259" y="2393"/>
                  <a:pt x="1283" y="2412"/>
                  <a:pt x="1305" y="2429"/>
                </a:cubicBezTo>
                <a:cubicBezTo>
                  <a:pt x="1311" y="2434"/>
                  <a:pt x="1317" y="2440"/>
                  <a:pt x="1323" y="2440"/>
                </a:cubicBezTo>
                <a:cubicBezTo>
                  <a:pt x="1432" y="2449"/>
                  <a:pt x="1458" y="2568"/>
                  <a:pt x="1509" y="2653"/>
                </a:cubicBezTo>
                <a:cubicBezTo>
                  <a:pt x="1526" y="2680"/>
                  <a:pt x="1527" y="2706"/>
                  <a:pt x="1509" y="2737"/>
                </a:cubicBezTo>
                <a:cubicBezTo>
                  <a:pt x="1478" y="2793"/>
                  <a:pt x="1500" y="2818"/>
                  <a:pt x="1542" y="2834"/>
                </a:cubicBezTo>
                <a:cubicBezTo>
                  <a:pt x="1583" y="2849"/>
                  <a:pt x="1628" y="2854"/>
                  <a:pt x="1673" y="2890"/>
                </a:cubicBezTo>
                <a:cubicBezTo>
                  <a:pt x="1602" y="2919"/>
                  <a:pt x="1552" y="2888"/>
                  <a:pt x="1506" y="2849"/>
                </a:cubicBezTo>
                <a:cubicBezTo>
                  <a:pt x="1402" y="2764"/>
                  <a:pt x="1335" y="2638"/>
                  <a:pt x="1272" y="2509"/>
                </a:cubicBezTo>
                <a:cubicBezTo>
                  <a:pt x="1259" y="2484"/>
                  <a:pt x="1249" y="2456"/>
                  <a:pt x="1231" y="2435"/>
                </a:cubicBezTo>
                <a:cubicBezTo>
                  <a:pt x="1199" y="2395"/>
                  <a:pt x="1165" y="2390"/>
                  <a:pt x="1125" y="2440"/>
                </a:cubicBezTo>
                <a:cubicBezTo>
                  <a:pt x="1073" y="2505"/>
                  <a:pt x="1055" y="2501"/>
                  <a:pt x="1038" y="2417"/>
                </a:cubicBezTo>
                <a:cubicBezTo>
                  <a:pt x="1015" y="2303"/>
                  <a:pt x="963" y="2224"/>
                  <a:pt x="874" y="2182"/>
                </a:cubicBezTo>
                <a:cubicBezTo>
                  <a:pt x="855" y="2173"/>
                  <a:pt x="836" y="2160"/>
                  <a:pt x="816" y="2180"/>
                </a:cubicBezTo>
                <a:cubicBezTo>
                  <a:pt x="795" y="2204"/>
                  <a:pt x="809" y="2227"/>
                  <a:pt x="817" y="2249"/>
                </a:cubicBezTo>
                <a:cubicBezTo>
                  <a:pt x="829" y="2283"/>
                  <a:pt x="843" y="2317"/>
                  <a:pt x="853" y="2353"/>
                </a:cubicBezTo>
                <a:cubicBezTo>
                  <a:pt x="872" y="2411"/>
                  <a:pt x="875" y="2471"/>
                  <a:pt x="840" y="2527"/>
                </a:cubicBezTo>
                <a:cubicBezTo>
                  <a:pt x="815" y="2568"/>
                  <a:pt x="817" y="2594"/>
                  <a:pt x="851" y="2622"/>
                </a:cubicBezTo>
                <a:cubicBezTo>
                  <a:pt x="958" y="2709"/>
                  <a:pt x="1026" y="2823"/>
                  <a:pt x="989" y="3000"/>
                </a:cubicBezTo>
                <a:cubicBezTo>
                  <a:pt x="983" y="3025"/>
                  <a:pt x="990" y="3050"/>
                  <a:pt x="1012" y="3048"/>
                </a:cubicBezTo>
                <a:cubicBezTo>
                  <a:pt x="1061" y="3044"/>
                  <a:pt x="1069" y="3084"/>
                  <a:pt x="1083" y="3126"/>
                </a:cubicBezTo>
                <a:cubicBezTo>
                  <a:pt x="1218" y="3529"/>
                  <a:pt x="1413" y="3880"/>
                  <a:pt x="1637" y="4210"/>
                </a:cubicBezTo>
                <a:cubicBezTo>
                  <a:pt x="1860" y="4536"/>
                  <a:pt x="2110" y="4829"/>
                  <a:pt x="2377" y="5109"/>
                </a:cubicBezTo>
                <a:cubicBezTo>
                  <a:pt x="2302" y="5099"/>
                  <a:pt x="2205" y="5042"/>
                  <a:pt x="2112" y="4975"/>
                </a:cubicBezTo>
                <a:cubicBezTo>
                  <a:pt x="1865" y="4796"/>
                  <a:pt x="1662" y="4554"/>
                  <a:pt x="1455" y="4316"/>
                </a:cubicBezTo>
                <a:cubicBezTo>
                  <a:pt x="1311" y="4149"/>
                  <a:pt x="1170" y="3978"/>
                  <a:pt x="1009" y="3835"/>
                </a:cubicBezTo>
                <a:cubicBezTo>
                  <a:pt x="990" y="3820"/>
                  <a:pt x="978" y="3799"/>
                  <a:pt x="967" y="3774"/>
                </a:cubicBezTo>
                <a:cubicBezTo>
                  <a:pt x="958" y="3753"/>
                  <a:pt x="944" y="3732"/>
                  <a:pt x="920" y="3742"/>
                </a:cubicBezTo>
                <a:cubicBezTo>
                  <a:pt x="896" y="3753"/>
                  <a:pt x="893" y="3781"/>
                  <a:pt x="893" y="3806"/>
                </a:cubicBezTo>
                <a:cubicBezTo>
                  <a:pt x="897" y="3899"/>
                  <a:pt x="917" y="3983"/>
                  <a:pt x="959" y="4057"/>
                </a:cubicBezTo>
                <a:cubicBezTo>
                  <a:pt x="1042" y="4207"/>
                  <a:pt x="1153" y="4323"/>
                  <a:pt x="1264" y="4440"/>
                </a:cubicBezTo>
                <a:cubicBezTo>
                  <a:pt x="1417" y="4600"/>
                  <a:pt x="1559" y="4774"/>
                  <a:pt x="1687" y="4969"/>
                </a:cubicBezTo>
                <a:cubicBezTo>
                  <a:pt x="1595" y="4874"/>
                  <a:pt x="1503" y="4778"/>
                  <a:pt x="1409" y="4683"/>
                </a:cubicBezTo>
                <a:cubicBezTo>
                  <a:pt x="1339" y="4611"/>
                  <a:pt x="1266" y="4543"/>
                  <a:pt x="1195" y="4473"/>
                </a:cubicBezTo>
                <a:cubicBezTo>
                  <a:pt x="1177" y="4456"/>
                  <a:pt x="1159" y="4437"/>
                  <a:pt x="1135" y="4460"/>
                </a:cubicBezTo>
                <a:cubicBezTo>
                  <a:pt x="1113" y="4480"/>
                  <a:pt x="1116" y="4510"/>
                  <a:pt x="1121" y="4538"/>
                </a:cubicBezTo>
                <a:cubicBezTo>
                  <a:pt x="1138" y="4648"/>
                  <a:pt x="1186" y="4737"/>
                  <a:pt x="1246" y="4816"/>
                </a:cubicBezTo>
                <a:cubicBezTo>
                  <a:pt x="1319" y="4911"/>
                  <a:pt x="1395" y="5001"/>
                  <a:pt x="1474" y="5092"/>
                </a:cubicBezTo>
                <a:cubicBezTo>
                  <a:pt x="1389" y="5067"/>
                  <a:pt x="1305" y="5042"/>
                  <a:pt x="1221" y="5022"/>
                </a:cubicBezTo>
                <a:cubicBezTo>
                  <a:pt x="1259" y="5202"/>
                  <a:pt x="1348" y="5238"/>
                  <a:pt x="1428" y="5266"/>
                </a:cubicBezTo>
                <a:cubicBezTo>
                  <a:pt x="1535" y="5302"/>
                  <a:pt x="1637" y="5347"/>
                  <a:pt x="1739" y="5398"/>
                </a:cubicBezTo>
                <a:cubicBezTo>
                  <a:pt x="1782" y="5449"/>
                  <a:pt x="1824" y="5499"/>
                  <a:pt x="1866" y="5552"/>
                </a:cubicBezTo>
                <a:cubicBezTo>
                  <a:pt x="1909" y="5606"/>
                  <a:pt x="1949" y="5661"/>
                  <a:pt x="1989" y="5718"/>
                </a:cubicBezTo>
                <a:cubicBezTo>
                  <a:pt x="2018" y="5760"/>
                  <a:pt x="2053" y="5796"/>
                  <a:pt x="2019" y="5868"/>
                </a:cubicBezTo>
                <a:cubicBezTo>
                  <a:pt x="2004" y="5900"/>
                  <a:pt x="2102" y="6078"/>
                  <a:pt x="2133" y="6089"/>
                </a:cubicBezTo>
                <a:cubicBezTo>
                  <a:pt x="2138" y="6090"/>
                  <a:pt x="2143" y="6092"/>
                  <a:pt x="2146" y="6092"/>
                </a:cubicBezTo>
                <a:cubicBezTo>
                  <a:pt x="2213" y="6085"/>
                  <a:pt x="2228" y="6138"/>
                  <a:pt x="2229" y="6205"/>
                </a:cubicBezTo>
                <a:cubicBezTo>
                  <a:pt x="2230" y="6271"/>
                  <a:pt x="2219" y="6351"/>
                  <a:pt x="2310" y="6319"/>
                </a:cubicBezTo>
                <a:cubicBezTo>
                  <a:pt x="2320" y="6316"/>
                  <a:pt x="2323" y="6325"/>
                  <a:pt x="2327" y="6336"/>
                </a:cubicBezTo>
                <a:cubicBezTo>
                  <a:pt x="2426" y="6614"/>
                  <a:pt x="2594" y="6829"/>
                  <a:pt x="2759" y="7043"/>
                </a:cubicBezTo>
                <a:cubicBezTo>
                  <a:pt x="2768" y="7054"/>
                  <a:pt x="2777" y="7065"/>
                  <a:pt x="2786" y="7076"/>
                </a:cubicBezTo>
                <a:cubicBezTo>
                  <a:pt x="2613" y="7022"/>
                  <a:pt x="2042" y="6952"/>
                  <a:pt x="1875" y="6975"/>
                </a:cubicBezTo>
                <a:cubicBezTo>
                  <a:pt x="1726" y="6995"/>
                  <a:pt x="885" y="6656"/>
                  <a:pt x="711" y="6456"/>
                </a:cubicBezTo>
                <a:cubicBezTo>
                  <a:pt x="687" y="6613"/>
                  <a:pt x="739" y="6675"/>
                  <a:pt x="780" y="6746"/>
                </a:cubicBezTo>
                <a:cubicBezTo>
                  <a:pt x="839" y="6847"/>
                  <a:pt x="848" y="6919"/>
                  <a:pt x="738" y="7000"/>
                </a:cubicBezTo>
                <a:cubicBezTo>
                  <a:pt x="421" y="7230"/>
                  <a:pt x="424" y="7238"/>
                  <a:pt x="722" y="7550"/>
                </a:cubicBezTo>
                <a:cubicBezTo>
                  <a:pt x="735" y="7564"/>
                  <a:pt x="729" y="7610"/>
                  <a:pt x="732" y="7641"/>
                </a:cubicBezTo>
                <a:cubicBezTo>
                  <a:pt x="655" y="7687"/>
                  <a:pt x="564" y="7566"/>
                  <a:pt x="471" y="7697"/>
                </a:cubicBezTo>
                <a:cubicBezTo>
                  <a:pt x="869" y="8270"/>
                  <a:pt x="1475" y="8816"/>
                  <a:pt x="2024" y="9247"/>
                </a:cubicBezTo>
                <a:cubicBezTo>
                  <a:pt x="1580" y="9389"/>
                  <a:pt x="1313" y="8891"/>
                  <a:pt x="987" y="8955"/>
                </a:cubicBezTo>
                <a:cubicBezTo>
                  <a:pt x="824" y="9110"/>
                  <a:pt x="1309" y="9362"/>
                  <a:pt x="846" y="9435"/>
                </a:cubicBezTo>
                <a:cubicBezTo>
                  <a:pt x="1047" y="9572"/>
                  <a:pt x="1196" y="9706"/>
                  <a:pt x="1334" y="9863"/>
                </a:cubicBezTo>
                <a:cubicBezTo>
                  <a:pt x="1580" y="10144"/>
                  <a:pt x="1628" y="10331"/>
                  <a:pt x="1515" y="10709"/>
                </a:cubicBezTo>
                <a:cubicBezTo>
                  <a:pt x="1440" y="10958"/>
                  <a:pt x="1332" y="11186"/>
                  <a:pt x="1428" y="11484"/>
                </a:cubicBezTo>
                <a:cubicBezTo>
                  <a:pt x="1493" y="11687"/>
                  <a:pt x="1468" y="11821"/>
                  <a:pt x="1219" y="11729"/>
                </a:cubicBezTo>
                <a:cubicBezTo>
                  <a:pt x="950" y="11631"/>
                  <a:pt x="848" y="11815"/>
                  <a:pt x="917" y="12171"/>
                </a:cubicBezTo>
                <a:cubicBezTo>
                  <a:pt x="960" y="12400"/>
                  <a:pt x="914" y="12471"/>
                  <a:pt x="730" y="12445"/>
                </a:cubicBezTo>
                <a:cubicBezTo>
                  <a:pt x="526" y="12415"/>
                  <a:pt x="332" y="12266"/>
                  <a:pt x="79" y="12337"/>
                </a:cubicBezTo>
                <a:cubicBezTo>
                  <a:pt x="281" y="12754"/>
                  <a:pt x="712" y="12636"/>
                  <a:pt x="948" y="13032"/>
                </a:cubicBezTo>
                <a:cubicBezTo>
                  <a:pt x="667" y="13034"/>
                  <a:pt x="453" y="13032"/>
                  <a:pt x="245" y="12945"/>
                </a:cubicBezTo>
                <a:cubicBezTo>
                  <a:pt x="159" y="12910"/>
                  <a:pt x="64" y="12874"/>
                  <a:pt x="16" y="12994"/>
                </a:cubicBezTo>
                <a:cubicBezTo>
                  <a:pt x="-42" y="13138"/>
                  <a:pt x="76" y="13193"/>
                  <a:pt x="146" y="13219"/>
                </a:cubicBezTo>
                <a:cubicBezTo>
                  <a:pt x="344" y="13292"/>
                  <a:pt x="497" y="13465"/>
                  <a:pt x="662" y="13600"/>
                </a:cubicBezTo>
                <a:cubicBezTo>
                  <a:pt x="1023" y="13897"/>
                  <a:pt x="1419" y="14144"/>
                  <a:pt x="1725" y="14633"/>
                </a:cubicBezTo>
                <a:cubicBezTo>
                  <a:pt x="1341" y="14508"/>
                  <a:pt x="1054" y="14218"/>
                  <a:pt x="696" y="14158"/>
                </a:cubicBezTo>
                <a:cubicBezTo>
                  <a:pt x="1007" y="14605"/>
                  <a:pt x="1404" y="14896"/>
                  <a:pt x="1782" y="15221"/>
                </a:cubicBezTo>
                <a:cubicBezTo>
                  <a:pt x="1889" y="15312"/>
                  <a:pt x="1999" y="15375"/>
                  <a:pt x="2023" y="15574"/>
                </a:cubicBezTo>
                <a:cubicBezTo>
                  <a:pt x="2070" y="15959"/>
                  <a:pt x="2210" y="16280"/>
                  <a:pt x="2511" y="16449"/>
                </a:cubicBezTo>
                <a:cubicBezTo>
                  <a:pt x="2513" y="16451"/>
                  <a:pt x="2497" y="16508"/>
                  <a:pt x="2486" y="16549"/>
                </a:cubicBezTo>
                <a:cubicBezTo>
                  <a:pt x="2303" y="16561"/>
                  <a:pt x="2159" y="16333"/>
                  <a:pt x="1924" y="16407"/>
                </a:cubicBezTo>
                <a:cubicBezTo>
                  <a:pt x="2147" y="16717"/>
                  <a:pt x="2335" y="16995"/>
                  <a:pt x="2654" y="17143"/>
                </a:cubicBezTo>
                <a:cubicBezTo>
                  <a:pt x="2909" y="17261"/>
                  <a:pt x="3223" y="17328"/>
                  <a:pt x="3408" y="17709"/>
                </a:cubicBezTo>
                <a:cubicBezTo>
                  <a:pt x="3194" y="17784"/>
                  <a:pt x="3033" y="17690"/>
                  <a:pt x="2873" y="17623"/>
                </a:cubicBezTo>
                <a:cubicBezTo>
                  <a:pt x="2626" y="17521"/>
                  <a:pt x="2384" y="17404"/>
                  <a:pt x="2137" y="17300"/>
                </a:cubicBezTo>
                <a:cubicBezTo>
                  <a:pt x="2043" y="17261"/>
                  <a:pt x="1941" y="17231"/>
                  <a:pt x="1881" y="17421"/>
                </a:cubicBezTo>
                <a:cubicBezTo>
                  <a:pt x="2193" y="17462"/>
                  <a:pt x="2381" y="17717"/>
                  <a:pt x="2578" y="17956"/>
                </a:cubicBezTo>
                <a:cubicBezTo>
                  <a:pt x="2688" y="18091"/>
                  <a:pt x="2778" y="18272"/>
                  <a:pt x="2977" y="18203"/>
                </a:cubicBezTo>
                <a:cubicBezTo>
                  <a:pt x="3082" y="18168"/>
                  <a:pt x="3149" y="18269"/>
                  <a:pt x="3137" y="18393"/>
                </a:cubicBezTo>
                <a:cubicBezTo>
                  <a:pt x="3098" y="18832"/>
                  <a:pt x="3341" y="18986"/>
                  <a:pt x="3594" y="19070"/>
                </a:cubicBezTo>
                <a:cubicBezTo>
                  <a:pt x="4071" y="19230"/>
                  <a:pt x="4469" y="19605"/>
                  <a:pt x="4934" y="19810"/>
                </a:cubicBezTo>
                <a:cubicBezTo>
                  <a:pt x="5386" y="20009"/>
                  <a:pt x="8780" y="20933"/>
                  <a:pt x="9639" y="21025"/>
                </a:cubicBezTo>
                <a:cubicBezTo>
                  <a:pt x="14898" y="21586"/>
                  <a:pt x="18680" y="17157"/>
                  <a:pt x="18697" y="17096"/>
                </a:cubicBezTo>
                <a:cubicBezTo>
                  <a:pt x="18777" y="16812"/>
                  <a:pt x="18974" y="16689"/>
                  <a:pt x="19153" y="16536"/>
                </a:cubicBezTo>
                <a:cubicBezTo>
                  <a:pt x="19309" y="16403"/>
                  <a:pt x="19475" y="16261"/>
                  <a:pt x="19539" y="16032"/>
                </a:cubicBezTo>
                <a:cubicBezTo>
                  <a:pt x="19625" y="15729"/>
                  <a:pt x="19383" y="15978"/>
                  <a:pt x="19338" y="15861"/>
                </a:cubicBezTo>
                <a:cubicBezTo>
                  <a:pt x="19430" y="15704"/>
                  <a:pt x="19573" y="15560"/>
                  <a:pt x="19611" y="15381"/>
                </a:cubicBezTo>
                <a:cubicBezTo>
                  <a:pt x="19747" y="14734"/>
                  <a:pt x="20040" y="14263"/>
                  <a:pt x="20478" y="13897"/>
                </a:cubicBezTo>
                <a:cubicBezTo>
                  <a:pt x="20604" y="13791"/>
                  <a:pt x="20687" y="13602"/>
                  <a:pt x="20859" y="13571"/>
                </a:cubicBezTo>
                <a:cubicBezTo>
                  <a:pt x="21241" y="13504"/>
                  <a:pt x="21120" y="12981"/>
                  <a:pt x="21322" y="12749"/>
                </a:cubicBezTo>
                <a:cubicBezTo>
                  <a:pt x="21360" y="12706"/>
                  <a:pt x="21394" y="11606"/>
                  <a:pt x="21387" y="11547"/>
                </a:cubicBezTo>
                <a:cubicBezTo>
                  <a:pt x="21377" y="11462"/>
                  <a:pt x="21332" y="12393"/>
                  <a:pt x="21293" y="12319"/>
                </a:cubicBezTo>
                <a:cubicBezTo>
                  <a:pt x="21253" y="12242"/>
                  <a:pt x="21194" y="12176"/>
                  <a:pt x="21222" y="12076"/>
                </a:cubicBezTo>
                <a:cubicBezTo>
                  <a:pt x="21234" y="12034"/>
                  <a:pt x="21226" y="11891"/>
                  <a:pt x="21315" y="12004"/>
                </a:cubicBezTo>
                <a:cubicBezTo>
                  <a:pt x="21558" y="12312"/>
                  <a:pt x="21292" y="10771"/>
                  <a:pt x="20956" y="10732"/>
                </a:cubicBezTo>
                <a:cubicBezTo>
                  <a:pt x="21078" y="10302"/>
                  <a:pt x="21078" y="10302"/>
                  <a:pt x="20679" y="10242"/>
                </a:cubicBezTo>
                <a:cubicBezTo>
                  <a:pt x="20832" y="9969"/>
                  <a:pt x="20832" y="9899"/>
                  <a:pt x="20647" y="9805"/>
                </a:cubicBezTo>
                <a:cubicBezTo>
                  <a:pt x="20468" y="9715"/>
                  <a:pt x="20270" y="9686"/>
                  <a:pt x="20105" y="9547"/>
                </a:cubicBezTo>
                <a:cubicBezTo>
                  <a:pt x="20257" y="9197"/>
                  <a:pt x="20300" y="8793"/>
                  <a:pt x="20614" y="8622"/>
                </a:cubicBezTo>
                <a:cubicBezTo>
                  <a:pt x="20664" y="8596"/>
                  <a:pt x="20698" y="8490"/>
                  <a:pt x="20665" y="8431"/>
                </a:cubicBezTo>
                <a:cubicBezTo>
                  <a:pt x="20551" y="8211"/>
                  <a:pt x="20715" y="7791"/>
                  <a:pt x="20360" y="7746"/>
                </a:cubicBezTo>
                <a:cubicBezTo>
                  <a:pt x="20316" y="7740"/>
                  <a:pt x="20275" y="7697"/>
                  <a:pt x="20310" y="7636"/>
                </a:cubicBezTo>
                <a:cubicBezTo>
                  <a:pt x="20429" y="7429"/>
                  <a:pt x="20285" y="7443"/>
                  <a:pt x="20197" y="7417"/>
                </a:cubicBezTo>
                <a:cubicBezTo>
                  <a:pt x="20091" y="7386"/>
                  <a:pt x="19971" y="7476"/>
                  <a:pt x="19873" y="7364"/>
                </a:cubicBezTo>
                <a:cubicBezTo>
                  <a:pt x="19896" y="7246"/>
                  <a:pt x="19981" y="7247"/>
                  <a:pt x="20041" y="7210"/>
                </a:cubicBezTo>
                <a:cubicBezTo>
                  <a:pt x="20217" y="7099"/>
                  <a:pt x="20360" y="6969"/>
                  <a:pt x="20368" y="6686"/>
                </a:cubicBezTo>
                <a:cubicBezTo>
                  <a:pt x="20375" y="6457"/>
                  <a:pt x="20393" y="6255"/>
                  <a:pt x="20151" y="6185"/>
                </a:cubicBezTo>
                <a:cubicBezTo>
                  <a:pt x="20113" y="6174"/>
                  <a:pt x="20093" y="6145"/>
                  <a:pt x="20086" y="6106"/>
                </a:cubicBezTo>
                <a:cubicBezTo>
                  <a:pt x="20114" y="6068"/>
                  <a:pt x="20140" y="6029"/>
                  <a:pt x="20173" y="6001"/>
                </a:cubicBezTo>
                <a:cubicBezTo>
                  <a:pt x="20281" y="5910"/>
                  <a:pt x="20318" y="5774"/>
                  <a:pt x="20350" y="5633"/>
                </a:cubicBezTo>
                <a:cubicBezTo>
                  <a:pt x="20371" y="5543"/>
                  <a:pt x="20395" y="5454"/>
                  <a:pt x="20443" y="5376"/>
                </a:cubicBezTo>
                <a:cubicBezTo>
                  <a:pt x="20471" y="5328"/>
                  <a:pt x="20507" y="5292"/>
                  <a:pt x="20552" y="5272"/>
                </a:cubicBezTo>
                <a:cubicBezTo>
                  <a:pt x="20591" y="5253"/>
                  <a:pt x="20603" y="5229"/>
                  <a:pt x="20576" y="5183"/>
                </a:cubicBezTo>
                <a:cubicBezTo>
                  <a:pt x="20501" y="5054"/>
                  <a:pt x="20471" y="4913"/>
                  <a:pt x="20521" y="4748"/>
                </a:cubicBezTo>
                <a:cubicBezTo>
                  <a:pt x="20536" y="4698"/>
                  <a:pt x="20526" y="4655"/>
                  <a:pt x="20490" y="4636"/>
                </a:cubicBezTo>
                <a:cubicBezTo>
                  <a:pt x="20341" y="4557"/>
                  <a:pt x="20304" y="4373"/>
                  <a:pt x="20241" y="4218"/>
                </a:cubicBezTo>
                <a:cubicBezTo>
                  <a:pt x="20151" y="3997"/>
                  <a:pt x="20069" y="3771"/>
                  <a:pt x="20007" y="3532"/>
                </a:cubicBezTo>
                <a:cubicBezTo>
                  <a:pt x="19970" y="3389"/>
                  <a:pt x="19934" y="3247"/>
                  <a:pt x="19959" y="3089"/>
                </a:cubicBezTo>
                <a:cubicBezTo>
                  <a:pt x="19965" y="3050"/>
                  <a:pt x="19955" y="3017"/>
                  <a:pt x="19940" y="2988"/>
                </a:cubicBezTo>
                <a:cubicBezTo>
                  <a:pt x="19876" y="2858"/>
                  <a:pt x="19884" y="2722"/>
                  <a:pt x="19933" y="2580"/>
                </a:cubicBezTo>
                <a:cubicBezTo>
                  <a:pt x="19963" y="2495"/>
                  <a:pt x="19959" y="2484"/>
                  <a:pt x="19883" y="2487"/>
                </a:cubicBezTo>
                <a:cubicBezTo>
                  <a:pt x="19729" y="2491"/>
                  <a:pt x="19575" y="2499"/>
                  <a:pt x="19423" y="2473"/>
                </a:cubicBezTo>
                <a:cubicBezTo>
                  <a:pt x="19252" y="2443"/>
                  <a:pt x="19197" y="2375"/>
                  <a:pt x="19326" y="2177"/>
                </a:cubicBezTo>
                <a:cubicBezTo>
                  <a:pt x="19354" y="2135"/>
                  <a:pt x="19378" y="2089"/>
                  <a:pt x="19391" y="2036"/>
                </a:cubicBezTo>
                <a:cubicBezTo>
                  <a:pt x="19400" y="1994"/>
                  <a:pt x="19392" y="1964"/>
                  <a:pt x="19364" y="1944"/>
                </a:cubicBezTo>
                <a:cubicBezTo>
                  <a:pt x="19332" y="1919"/>
                  <a:pt x="19314" y="1953"/>
                  <a:pt x="19296" y="1978"/>
                </a:cubicBezTo>
                <a:cubicBezTo>
                  <a:pt x="19196" y="2112"/>
                  <a:pt x="19070" y="2204"/>
                  <a:pt x="18950" y="2305"/>
                </a:cubicBezTo>
                <a:cubicBezTo>
                  <a:pt x="18778" y="2451"/>
                  <a:pt x="18597" y="2580"/>
                  <a:pt x="18444" y="2757"/>
                </a:cubicBezTo>
                <a:cubicBezTo>
                  <a:pt x="18404" y="2802"/>
                  <a:pt x="18341" y="2768"/>
                  <a:pt x="18336" y="2692"/>
                </a:cubicBezTo>
                <a:cubicBezTo>
                  <a:pt x="18332" y="2616"/>
                  <a:pt x="18301" y="2616"/>
                  <a:pt x="18254" y="2634"/>
                </a:cubicBezTo>
                <a:cubicBezTo>
                  <a:pt x="18199" y="2656"/>
                  <a:pt x="18144" y="2678"/>
                  <a:pt x="18089" y="2703"/>
                </a:cubicBezTo>
                <a:cubicBezTo>
                  <a:pt x="18033" y="2729"/>
                  <a:pt x="18008" y="2785"/>
                  <a:pt x="18002" y="2855"/>
                </a:cubicBezTo>
                <a:cubicBezTo>
                  <a:pt x="18000" y="2882"/>
                  <a:pt x="18001" y="2914"/>
                  <a:pt x="18021" y="2919"/>
                </a:cubicBezTo>
                <a:cubicBezTo>
                  <a:pt x="18107" y="2939"/>
                  <a:pt x="17835" y="2851"/>
                  <a:pt x="17807" y="2788"/>
                </a:cubicBezTo>
                <a:cubicBezTo>
                  <a:pt x="17806" y="2785"/>
                  <a:pt x="17124" y="3009"/>
                  <a:pt x="16916" y="3151"/>
                </a:cubicBezTo>
                <a:close/>
                <a:moveTo>
                  <a:pt x="2744" y="5571"/>
                </a:moveTo>
                <a:cubicBezTo>
                  <a:pt x="2721" y="5544"/>
                  <a:pt x="2696" y="5519"/>
                  <a:pt x="2673" y="5491"/>
                </a:cubicBezTo>
                <a:cubicBezTo>
                  <a:pt x="2677" y="5485"/>
                  <a:pt x="2681" y="5479"/>
                  <a:pt x="2685" y="5473"/>
                </a:cubicBezTo>
                <a:cubicBezTo>
                  <a:pt x="2732" y="5516"/>
                  <a:pt x="2779" y="5560"/>
                  <a:pt x="2827" y="5603"/>
                </a:cubicBezTo>
                <a:cubicBezTo>
                  <a:pt x="2800" y="5592"/>
                  <a:pt x="2771" y="5582"/>
                  <a:pt x="2744" y="5571"/>
                </a:cubicBezTo>
                <a:close/>
                <a:moveTo>
                  <a:pt x="3534" y="3291"/>
                </a:moveTo>
                <a:cubicBezTo>
                  <a:pt x="3818" y="3552"/>
                  <a:pt x="4101" y="3815"/>
                  <a:pt x="4385" y="4076"/>
                </a:cubicBezTo>
                <a:cubicBezTo>
                  <a:pt x="4380" y="4082"/>
                  <a:pt x="4377" y="4089"/>
                  <a:pt x="4372" y="4095"/>
                </a:cubicBezTo>
                <a:cubicBezTo>
                  <a:pt x="4061" y="3874"/>
                  <a:pt x="3767" y="3628"/>
                  <a:pt x="3534" y="3291"/>
                </a:cubicBezTo>
                <a:close/>
              </a:path>
            </a:pathLst>
          </a:custGeom>
          <a:solidFill>
            <a:srgbClr val="ACA26E">
              <a:alpha val="20000"/>
            </a:srgbClr>
          </a:solidFill>
          <a:ln w="12700">
            <a:miter lim="400000"/>
          </a:ln>
        </p:spPr>
        <p:txBody>
          <a:bodyPr lIns="34289" tIns="34289" rIns="34289" bIns="34289" anchor="ctr"/>
          <a:lstStyle/>
          <a:p>
            <a:pPr>
              <a:defRPr>
                <a:latin typeface="Century Gothic"/>
                <a:ea typeface="Century Gothic"/>
                <a:cs typeface="Century Gothic"/>
                <a:sym typeface="Century Gothic"/>
              </a:defRPr>
            </a:pPr>
          </a:p>
        </p:txBody>
      </p:sp>
      <p:sp>
        <p:nvSpPr>
          <p:cNvPr id="525" name="Rectangle 9"/>
          <p:cNvSpPr/>
          <p:nvPr/>
        </p:nvSpPr>
        <p:spPr>
          <a:xfrm>
            <a:off x="-1" y="857250"/>
            <a:ext cx="9141716" cy="5143500"/>
          </a:xfrm>
          <a:prstGeom prst="rect">
            <a:avLst/>
          </a:prstGeom>
          <a:solidFill>
            <a:srgbClr val="FFFFFF"/>
          </a:solidFill>
          <a:ln w="12700">
            <a:miter lim="400000"/>
          </a:ln>
        </p:spPr>
        <p:txBody>
          <a:bodyPr lIns="34289" tIns="34289" rIns="34289" bIns="34289" anchor="ctr"/>
          <a:lstStyle/>
          <a:p>
            <a:pPr algn="ctr">
              <a:defRPr>
                <a:solidFill>
                  <a:srgbClr val="FFFFFF"/>
                </a:solidFill>
                <a:latin typeface="Century Gothic"/>
                <a:ea typeface="Century Gothic"/>
                <a:cs typeface="Century Gothic"/>
                <a:sym typeface="Century Gothic"/>
              </a:defRPr>
            </a:pPr>
          </a:p>
        </p:txBody>
      </p:sp>
      <p:sp>
        <p:nvSpPr>
          <p:cNvPr id="526" name="Freeform: Shape 11"/>
          <p:cNvSpPr/>
          <p:nvPr/>
        </p:nvSpPr>
        <p:spPr>
          <a:xfrm>
            <a:off x="-1" y="857250"/>
            <a:ext cx="5868063" cy="5143500"/>
          </a:xfrm>
          <a:custGeom>
            <a:avLst/>
            <a:gdLst/>
            <a:ahLst/>
            <a:cxnLst>
              <a:cxn ang="0">
                <a:pos x="wd2" y="hd2"/>
              </a:cxn>
              <a:cxn ang="5400000">
                <a:pos x="wd2" y="hd2"/>
              </a:cxn>
              <a:cxn ang="10800000">
                <a:pos x="wd2" y="hd2"/>
              </a:cxn>
              <a:cxn ang="16200000">
                <a:pos x="wd2" y="hd2"/>
              </a:cxn>
            </a:cxnLst>
            <a:rect l="0" t="0" r="r" b="b"/>
            <a:pathLst>
              <a:path w="21558" h="21600" fill="norm" stroke="1" extrusionOk="0">
                <a:moveTo>
                  <a:pt x="0" y="0"/>
                </a:moveTo>
                <a:lnTo>
                  <a:pt x="18672" y="0"/>
                </a:lnTo>
                <a:cubicBezTo>
                  <a:pt x="18381" y="112"/>
                  <a:pt x="18098" y="246"/>
                  <a:pt x="17807" y="347"/>
                </a:cubicBezTo>
                <a:cubicBezTo>
                  <a:pt x="17848" y="459"/>
                  <a:pt x="17890" y="437"/>
                  <a:pt x="17932" y="426"/>
                </a:cubicBezTo>
                <a:cubicBezTo>
                  <a:pt x="18181" y="381"/>
                  <a:pt x="18439" y="347"/>
                  <a:pt x="18680" y="224"/>
                </a:cubicBezTo>
                <a:cubicBezTo>
                  <a:pt x="18738" y="202"/>
                  <a:pt x="18805" y="202"/>
                  <a:pt x="18830" y="280"/>
                </a:cubicBezTo>
                <a:cubicBezTo>
                  <a:pt x="18872" y="392"/>
                  <a:pt x="18813" y="459"/>
                  <a:pt x="18755" y="515"/>
                </a:cubicBezTo>
                <a:cubicBezTo>
                  <a:pt x="18655" y="616"/>
                  <a:pt x="18539" y="594"/>
                  <a:pt x="18431" y="605"/>
                </a:cubicBezTo>
                <a:cubicBezTo>
                  <a:pt x="18131" y="661"/>
                  <a:pt x="17990" y="818"/>
                  <a:pt x="17923" y="1176"/>
                </a:cubicBezTo>
                <a:cubicBezTo>
                  <a:pt x="18181" y="1031"/>
                  <a:pt x="18439" y="1210"/>
                  <a:pt x="18688" y="1109"/>
                </a:cubicBezTo>
                <a:cubicBezTo>
                  <a:pt x="18755" y="1087"/>
                  <a:pt x="18855" y="1120"/>
                  <a:pt x="18822" y="1244"/>
                </a:cubicBezTo>
                <a:cubicBezTo>
                  <a:pt x="18788" y="1356"/>
                  <a:pt x="18680" y="1445"/>
                  <a:pt x="18872" y="1423"/>
                </a:cubicBezTo>
                <a:cubicBezTo>
                  <a:pt x="19013" y="1412"/>
                  <a:pt x="19055" y="1277"/>
                  <a:pt x="19096" y="1132"/>
                </a:cubicBezTo>
                <a:cubicBezTo>
                  <a:pt x="19129" y="1053"/>
                  <a:pt x="19221" y="1008"/>
                  <a:pt x="19287" y="1053"/>
                </a:cubicBezTo>
                <a:cubicBezTo>
                  <a:pt x="19371" y="1098"/>
                  <a:pt x="19346" y="1221"/>
                  <a:pt x="19346" y="1311"/>
                </a:cubicBezTo>
                <a:cubicBezTo>
                  <a:pt x="19354" y="1479"/>
                  <a:pt x="19287" y="1557"/>
                  <a:pt x="19171" y="1591"/>
                </a:cubicBezTo>
                <a:cubicBezTo>
                  <a:pt x="19030" y="1636"/>
                  <a:pt x="18888" y="1692"/>
                  <a:pt x="18705" y="1759"/>
                </a:cubicBezTo>
                <a:cubicBezTo>
                  <a:pt x="18905" y="1871"/>
                  <a:pt x="19055" y="1849"/>
                  <a:pt x="19204" y="1759"/>
                </a:cubicBezTo>
                <a:cubicBezTo>
                  <a:pt x="19387" y="1658"/>
                  <a:pt x="19628" y="1524"/>
                  <a:pt x="19778" y="1647"/>
                </a:cubicBezTo>
                <a:cubicBezTo>
                  <a:pt x="20003" y="1826"/>
                  <a:pt x="20186" y="1714"/>
                  <a:pt x="20385" y="1680"/>
                </a:cubicBezTo>
                <a:cubicBezTo>
                  <a:pt x="20801" y="1613"/>
                  <a:pt x="20544" y="1512"/>
                  <a:pt x="20959" y="1456"/>
                </a:cubicBezTo>
                <a:cubicBezTo>
                  <a:pt x="21126" y="1434"/>
                  <a:pt x="21301" y="1344"/>
                  <a:pt x="21542" y="1468"/>
                </a:cubicBezTo>
                <a:cubicBezTo>
                  <a:pt x="20452" y="2117"/>
                  <a:pt x="19936" y="2073"/>
                  <a:pt x="18963" y="2868"/>
                </a:cubicBezTo>
                <a:cubicBezTo>
                  <a:pt x="19005" y="2946"/>
                  <a:pt x="19046" y="2913"/>
                  <a:pt x="19088" y="2902"/>
                </a:cubicBezTo>
                <a:cubicBezTo>
                  <a:pt x="19154" y="2890"/>
                  <a:pt x="19238" y="2846"/>
                  <a:pt x="19254" y="2991"/>
                </a:cubicBezTo>
                <a:cubicBezTo>
                  <a:pt x="19262" y="3103"/>
                  <a:pt x="19213" y="3159"/>
                  <a:pt x="19129" y="3171"/>
                </a:cubicBezTo>
                <a:cubicBezTo>
                  <a:pt x="18888" y="3215"/>
                  <a:pt x="18672" y="3372"/>
                  <a:pt x="18456" y="3507"/>
                </a:cubicBezTo>
                <a:cubicBezTo>
                  <a:pt x="18356" y="3563"/>
                  <a:pt x="18248" y="3641"/>
                  <a:pt x="18289" y="3843"/>
                </a:cubicBezTo>
                <a:cubicBezTo>
                  <a:pt x="18372" y="3899"/>
                  <a:pt x="18431" y="3820"/>
                  <a:pt x="18497" y="3809"/>
                </a:cubicBezTo>
                <a:cubicBezTo>
                  <a:pt x="18564" y="3798"/>
                  <a:pt x="18722" y="3843"/>
                  <a:pt x="18680" y="3876"/>
                </a:cubicBezTo>
                <a:cubicBezTo>
                  <a:pt x="18489" y="4000"/>
                  <a:pt x="18838" y="4302"/>
                  <a:pt x="18605" y="4302"/>
                </a:cubicBezTo>
                <a:cubicBezTo>
                  <a:pt x="18223" y="4302"/>
                  <a:pt x="18015" y="4840"/>
                  <a:pt x="17649" y="4851"/>
                </a:cubicBezTo>
                <a:cubicBezTo>
                  <a:pt x="17590" y="4851"/>
                  <a:pt x="17565" y="4952"/>
                  <a:pt x="17565" y="5030"/>
                </a:cubicBezTo>
                <a:cubicBezTo>
                  <a:pt x="17565" y="5131"/>
                  <a:pt x="17624" y="5142"/>
                  <a:pt x="17682" y="5154"/>
                </a:cubicBezTo>
                <a:cubicBezTo>
                  <a:pt x="17773" y="5165"/>
                  <a:pt x="17873" y="5030"/>
                  <a:pt x="17990" y="5221"/>
                </a:cubicBezTo>
                <a:cubicBezTo>
                  <a:pt x="17773" y="5333"/>
                  <a:pt x="17549" y="5445"/>
                  <a:pt x="17557" y="5826"/>
                </a:cubicBezTo>
                <a:cubicBezTo>
                  <a:pt x="17557" y="5927"/>
                  <a:pt x="17466" y="5971"/>
                  <a:pt x="17399" y="5994"/>
                </a:cubicBezTo>
                <a:cubicBezTo>
                  <a:pt x="17283" y="6039"/>
                  <a:pt x="17191" y="6106"/>
                  <a:pt x="17125" y="6251"/>
                </a:cubicBezTo>
                <a:cubicBezTo>
                  <a:pt x="17125" y="6285"/>
                  <a:pt x="17125" y="6307"/>
                  <a:pt x="17125" y="6341"/>
                </a:cubicBezTo>
                <a:cubicBezTo>
                  <a:pt x="17141" y="6688"/>
                  <a:pt x="17308" y="6677"/>
                  <a:pt x="17491" y="6621"/>
                </a:cubicBezTo>
                <a:cubicBezTo>
                  <a:pt x="17707" y="6554"/>
                  <a:pt x="17923" y="6420"/>
                  <a:pt x="18156" y="6543"/>
                </a:cubicBezTo>
                <a:cubicBezTo>
                  <a:pt x="17832" y="6711"/>
                  <a:pt x="17474" y="6722"/>
                  <a:pt x="17175" y="6957"/>
                </a:cubicBezTo>
                <a:cubicBezTo>
                  <a:pt x="18289" y="7002"/>
                  <a:pt x="19271" y="6251"/>
                  <a:pt x="20352" y="5960"/>
                </a:cubicBezTo>
                <a:cubicBezTo>
                  <a:pt x="20319" y="6151"/>
                  <a:pt x="20227" y="6195"/>
                  <a:pt x="20153" y="6218"/>
                </a:cubicBezTo>
                <a:cubicBezTo>
                  <a:pt x="19753" y="6363"/>
                  <a:pt x="19404" y="6655"/>
                  <a:pt x="19038" y="6901"/>
                </a:cubicBezTo>
                <a:cubicBezTo>
                  <a:pt x="18888" y="7002"/>
                  <a:pt x="18780" y="7114"/>
                  <a:pt x="18722" y="7327"/>
                </a:cubicBezTo>
                <a:cubicBezTo>
                  <a:pt x="18672" y="7529"/>
                  <a:pt x="18572" y="7618"/>
                  <a:pt x="18389" y="7562"/>
                </a:cubicBezTo>
                <a:cubicBezTo>
                  <a:pt x="18239" y="7517"/>
                  <a:pt x="18081" y="7540"/>
                  <a:pt x="17923" y="7562"/>
                </a:cubicBezTo>
                <a:cubicBezTo>
                  <a:pt x="17748" y="7585"/>
                  <a:pt x="17549" y="7809"/>
                  <a:pt x="17590" y="7932"/>
                </a:cubicBezTo>
                <a:cubicBezTo>
                  <a:pt x="17674" y="8134"/>
                  <a:pt x="17815" y="8033"/>
                  <a:pt x="17932" y="8010"/>
                </a:cubicBezTo>
                <a:cubicBezTo>
                  <a:pt x="18073" y="7988"/>
                  <a:pt x="18331" y="7932"/>
                  <a:pt x="18331" y="7954"/>
                </a:cubicBezTo>
                <a:cubicBezTo>
                  <a:pt x="18422" y="8459"/>
                  <a:pt x="18630" y="8078"/>
                  <a:pt x="18780" y="8078"/>
                </a:cubicBezTo>
                <a:cubicBezTo>
                  <a:pt x="18921" y="8078"/>
                  <a:pt x="19063" y="8022"/>
                  <a:pt x="19196" y="7977"/>
                </a:cubicBezTo>
                <a:cubicBezTo>
                  <a:pt x="19371" y="7921"/>
                  <a:pt x="19529" y="8022"/>
                  <a:pt x="19695" y="8044"/>
                </a:cubicBezTo>
                <a:cubicBezTo>
                  <a:pt x="19845" y="8066"/>
                  <a:pt x="19762" y="8358"/>
                  <a:pt x="19853" y="8481"/>
                </a:cubicBezTo>
                <a:cubicBezTo>
                  <a:pt x="19870" y="8515"/>
                  <a:pt x="19886" y="8515"/>
                  <a:pt x="19903" y="8515"/>
                </a:cubicBezTo>
                <a:cubicBezTo>
                  <a:pt x="19953" y="9388"/>
                  <a:pt x="20826" y="9176"/>
                  <a:pt x="20826" y="9209"/>
                </a:cubicBezTo>
                <a:cubicBezTo>
                  <a:pt x="20901" y="9265"/>
                  <a:pt x="20993" y="9131"/>
                  <a:pt x="21084" y="9265"/>
                </a:cubicBezTo>
                <a:cubicBezTo>
                  <a:pt x="20693" y="9881"/>
                  <a:pt x="20094" y="10027"/>
                  <a:pt x="19562" y="10486"/>
                </a:cubicBezTo>
                <a:cubicBezTo>
                  <a:pt x="20003" y="10643"/>
                  <a:pt x="20261" y="10105"/>
                  <a:pt x="20585" y="10173"/>
                </a:cubicBezTo>
                <a:cubicBezTo>
                  <a:pt x="20743" y="10341"/>
                  <a:pt x="20269" y="10610"/>
                  <a:pt x="20727" y="10688"/>
                </a:cubicBezTo>
                <a:cubicBezTo>
                  <a:pt x="20527" y="10834"/>
                  <a:pt x="20385" y="10979"/>
                  <a:pt x="20244" y="11147"/>
                </a:cubicBezTo>
                <a:cubicBezTo>
                  <a:pt x="20003" y="11450"/>
                  <a:pt x="19953" y="11651"/>
                  <a:pt x="20069" y="12055"/>
                </a:cubicBezTo>
                <a:cubicBezTo>
                  <a:pt x="20144" y="12324"/>
                  <a:pt x="20252" y="12570"/>
                  <a:pt x="20153" y="12884"/>
                </a:cubicBezTo>
                <a:cubicBezTo>
                  <a:pt x="20086" y="13097"/>
                  <a:pt x="20111" y="13242"/>
                  <a:pt x="20361" y="13141"/>
                </a:cubicBezTo>
                <a:cubicBezTo>
                  <a:pt x="20627" y="13041"/>
                  <a:pt x="20727" y="13231"/>
                  <a:pt x="20660" y="13612"/>
                </a:cubicBezTo>
                <a:cubicBezTo>
                  <a:pt x="20618" y="13859"/>
                  <a:pt x="20660" y="13937"/>
                  <a:pt x="20843" y="13903"/>
                </a:cubicBezTo>
                <a:cubicBezTo>
                  <a:pt x="21043" y="13870"/>
                  <a:pt x="21234" y="13713"/>
                  <a:pt x="21484" y="13791"/>
                </a:cubicBezTo>
                <a:cubicBezTo>
                  <a:pt x="21284" y="14239"/>
                  <a:pt x="20860" y="14105"/>
                  <a:pt x="20627" y="14531"/>
                </a:cubicBezTo>
                <a:cubicBezTo>
                  <a:pt x="20901" y="14531"/>
                  <a:pt x="21118" y="14531"/>
                  <a:pt x="21317" y="14441"/>
                </a:cubicBezTo>
                <a:cubicBezTo>
                  <a:pt x="21400" y="14407"/>
                  <a:pt x="21492" y="14363"/>
                  <a:pt x="21542" y="14497"/>
                </a:cubicBezTo>
                <a:cubicBezTo>
                  <a:pt x="21600" y="14654"/>
                  <a:pt x="21484" y="14710"/>
                  <a:pt x="21417" y="14732"/>
                </a:cubicBezTo>
                <a:cubicBezTo>
                  <a:pt x="21226" y="14811"/>
                  <a:pt x="21076" y="14990"/>
                  <a:pt x="20910" y="15136"/>
                </a:cubicBezTo>
                <a:cubicBezTo>
                  <a:pt x="20552" y="15449"/>
                  <a:pt x="20161" y="15718"/>
                  <a:pt x="19861" y="16234"/>
                </a:cubicBezTo>
                <a:cubicBezTo>
                  <a:pt x="20236" y="16099"/>
                  <a:pt x="20519" y="15785"/>
                  <a:pt x="20876" y="15729"/>
                </a:cubicBezTo>
                <a:cubicBezTo>
                  <a:pt x="20568" y="16200"/>
                  <a:pt x="20178" y="16514"/>
                  <a:pt x="19811" y="16861"/>
                </a:cubicBezTo>
                <a:cubicBezTo>
                  <a:pt x="19703" y="16962"/>
                  <a:pt x="19595" y="17029"/>
                  <a:pt x="19579" y="17242"/>
                </a:cubicBezTo>
                <a:cubicBezTo>
                  <a:pt x="19529" y="17656"/>
                  <a:pt x="19396" y="17993"/>
                  <a:pt x="19096" y="18172"/>
                </a:cubicBezTo>
                <a:cubicBezTo>
                  <a:pt x="19096" y="18172"/>
                  <a:pt x="19113" y="18239"/>
                  <a:pt x="19121" y="18273"/>
                </a:cubicBezTo>
                <a:cubicBezTo>
                  <a:pt x="19304" y="18284"/>
                  <a:pt x="19445" y="18037"/>
                  <a:pt x="19670" y="18127"/>
                </a:cubicBezTo>
                <a:cubicBezTo>
                  <a:pt x="19445" y="18463"/>
                  <a:pt x="19262" y="18754"/>
                  <a:pt x="18955" y="18911"/>
                </a:cubicBezTo>
                <a:cubicBezTo>
                  <a:pt x="18705" y="19034"/>
                  <a:pt x="18397" y="19113"/>
                  <a:pt x="18214" y="19516"/>
                </a:cubicBezTo>
                <a:cubicBezTo>
                  <a:pt x="18422" y="19595"/>
                  <a:pt x="18580" y="19494"/>
                  <a:pt x="18738" y="19427"/>
                </a:cubicBezTo>
                <a:cubicBezTo>
                  <a:pt x="18980" y="19315"/>
                  <a:pt x="19221" y="19191"/>
                  <a:pt x="19462" y="19079"/>
                </a:cubicBezTo>
                <a:cubicBezTo>
                  <a:pt x="19554" y="19034"/>
                  <a:pt x="19653" y="19012"/>
                  <a:pt x="19712" y="19214"/>
                </a:cubicBezTo>
                <a:cubicBezTo>
                  <a:pt x="19404" y="19259"/>
                  <a:pt x="19221" y="19527"/>
                  <a:pt x="19030" y="19785"/>
                </a:cubicBezTo>
                <a:cubicBezTo>
                  <a:pt x="18921" y="19931"/>
                  <a:pt x="18830" y="20121"/>
                  <a:pt x="18639" y="20054"/>
                </a:cubicBezTo>
                <a:cubicBezTo>
                  <a:pt x="18539" y="20020"/>
                  <a:pt x="18472" y="20121"/>
                  <a:pt x="18481" y="20256"/>
                </a:cubicBezTo>
                <a:cubicBezTo>
                  <a:pt x="18522" y="20726"/>
                  <a:pt x="18281" y="20883"/>
                  <a:pt x="18031" y="20973"/>
                </a:cubicBezTo>
                <a:cubicBezTo>
                  <a:pt x="17665" y="21107"/>
                  <a:pt x="17341" y="21376"/>
                  <a:pt x="17000" y="21600"/>
                </a:cubicBezTo>
                <a:lnTo>
                  <a:pt x="0" y="21600"/>
                </a:lnTo>
                <a:close/>
              </a:path>
            </a:pathLst>
          </a:custGeom>
          <a:solidFill>
            <a:srgbClr val="ACA26E"/>
          </a:solidFill>
          <a:ln w="12700">
            <a:miter lim="400000"/>
          </a:ln>
        </p:spPr>
        <p:txBody>
          <a:bodyPr lIns="34289" tIns="34289" rIns="34289" bIns="34289" anchor="ctr"/>
          <a:lstStyle/>
          <a:p>
            <a:pPr algn="ctr">
              <a:defRPr>
                <a:solidFill>
                  <a:srgbClr val="FFFFFF"/>
                </a:solidFill>
                <a:latin typeface="Century Gothic"/>
                <a:ea typeface="Century Gothic"/>
                <a:cs typeface="Century Gothic"/>
                <a:sym typeface="Century Gothic"/>
              </a:defRPr>
            </a:pPr>
          </a:p>
        </p:txBody>
      </p:sp>
      <p:sp>
        <p:nvSpPr>
          <p:cNvPr id="527" name="Title 1"/>
          <p:cNvSpPr txBox="1"/>
          <p:nvPr>
            <p:ph type="title"/>
          </p:nvPr>
        </p:nvSpPr>
        <p:spPr>
          <a:xfrm>
            <a:off x="701154" y="2113159"/>
            <a:ext cx="4195669" cy="2631682"/>
          </a:xfrm>
          <a:prstGeom prst="rect">
            <a:avLst/>
          </a:prstGeom>
        </p:spPr>
        <p:txBody>
          <a:bodyPr anchor="ctr"/>
          <a:lstStyle/>
          <a:p>
            <a:pPr>
              <a:defRPr sz="1800">
                <a:solidFill>
                  <a:srgbClr val="FFFFFF"/>
                </a:solidFill>
              </a:defRPr>
            </a:pPr>
          </a:p>
          <a:p>
            <a:pPr>
              <a:defRPr sz="1200">
                <a:solidFill>
                  <a:srgbClr val="FFFFFF"/>
                </a:solidFill>
              </a:defRPr>
            </a:pPr>
          </a:p>
        </p:txBody>
      </p:sp>
      <p:sp>
        <p:nvSpPr>
          <p:cNvPr id="528" name="Text Placeholder 2"/>
          <p:cNvSpPr txBox="1"/>
          <p:nvPr>
            <p:ph type="body" sz="quarter" idx="1"/>
          </p:nvPr>
        </p:nvSpPr>
        <p:spPr>
          <a:xfrm>
            <a:off x="6081962" y="2113159"/>
            <a:ext cx="2553705" cy="2631682"/>
          </a:xfrm>
          <a:prstGeom prst="rect">
            <a:avLst/>
          </a:prstGeom>
        </p:spPr>
        <p:txBody>
          <a:bodyPr anchor="ctr"/>
          <a:lstStyle/>
          <a:p>
            <a:pPr>
              <a:lnSpc>
                <a:spcPct val="90000"/>
              </a:lnSpc>
              <a:defRPr b="1" sz="2200"/>
            </a:pPr>
          </a:p>
        </p:txBody>
      </p:sp>
      <p:pic>
        <p:nvPicPr>
          <p:cNvPr id="529" name="Picture 4" descr="Picture 4"/>
          <p:cNvPicPr>
            <a:picLocks noChangeAspect="0"/>
          </p:cNvPicPr>
          <p:nvPr/>
        </p:nvPicPr>
        <p:blipFill>
          <a:blip r:embed="rId2">
            <a:extLst/>
          </a:blip>
          <a:stretch>
            <a:fillRect/>
          </a:stretch>
        </p:blipFill>
        <p:spPr>
          <a:xfrm>
            <a:off x="3010440" y="2329488"/>
            <a:ext cx="3772765" cy="2098600"/>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fade/>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name="Urban">
  <a:themeElements>
    <a:clrScheme name="Urban">
      <a:dk1>
        <a:srgbClr val="000000"/>
      </a:dk1>
      <a:lt1>
        <a:srgbClr val="FFFFFF"/>
      </a:lt1>
      <a:dk2>
        <a:srgbClr val="A7A7A7"/>
      </a:dk2>
      <a:lt2>
        <a:srgbClr val="535353"/>
      </a:lt2>
      <a:accent1>
        <a:srgbClr val="53548A"/>
      </a:accent1>
      <a:accent2>
        <a:srgbClr val="438086"/>
      </a:accent2>
      <a:accent3>
        <a:srgbClr val="A04DA3"/>
      </a:accent3>
      <a:accent4>
        <a:srgbClr val="C4652D"/>
      </a:accent4>
      <a:accent5>
        <a:srgbClr val="8B5D3D"/>
      </a:accent5>
      <a:accent6>
        <a:srgbClr val="5C92B5"/>
      </a:accent6>
      <a:hlink>
        <a:srgbClr val="0000FF"/>
      </a:hlink>
      <a:folHlink>
        <a:srgbClr val="FF00FF"/>
      </a:folHlink>
    </a:clrScheme>
    <a:fontScheme name="Urban">
      <a:majorFont>
        <a:latin typeface="Georgia"/>
        <a:ea typeface="Georgia"/>
        <a:cs typeface="Georgia"/>
      </a:majorFont>
      <a:minorFont>
        <a:latin typeface="Helvetica"/>
        <a:ea typeface="Helvetica"/>
        <a:cs typeface="Helvetica"/>
      </a:minorFont>
    </a:fontScheme>
    <a:fmtScheme name="Urba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50800" dist="25400" dir="5400000">
              <a:srgbClr val="000000">
                <a:alpha val="45000"/>
              </a:srgbClr>
            </a:outerShdw>
          </a:effectLst>
        </a:effectStyle>
        <a:effectStyle>
          <a:effectLst>
            <a:outerShdw sx="100000" sy="100000" kx="0" ky="0" algn="b" rotWithShape="0" blurRad="50800" dist="25400" dir="5400000">
              <a:srgbClr val="000000">
                <a:alpha val="45000"/>
              </a:srgbClr>
            </a:outerShdw>
          </a:effectLst>
        </a:effectStyle>
        <a:effectStyle>
          <a:effectLst>
            <a:outerShdw sx="100000" sy="100000" kx="0" ky="0" algn="b" rotWithShape="0" blurRad="50800" dist="25400" dir="5400000">
              <a:srgbClr val="000000">
                <a:alpha val="4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9050" cap="flat">
          <a:solidFill>
            <a:schemeClr val="accent1"/>
          </a:solidFill>
          <a:prstDash val="solid"/>
          <a:round/>
        </a:ln>
        <a:effectLst>
          <a:outerShdw sx="100000" sy="100000" kx="0" ky="0" algn="b" rotWithShape="0" blurRad="50800" dist="25400" dir="5400000">
            <a:srgbClr val="000000">
              <a:alpha val="45000"/>
            </a:srgbClr>
          </a:outerShdw>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Georgi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9050" cap="flat">
          <a:solidFill>
            <a:schemeClr val="accent1"/>
          </a:solidFill>
          <a:prstDash val="solid"/>
          <a:round/>
        </a:ln>
        <a:effectLst>
          <a:outerShdw sx="100000" sy="100000" kx="0" ky="0" algn="b" rotWithShape="0" blurRad="50800" dist="25400" dir="5400000">
            <a:srgbClr val="000000">
              <a:alpha val="40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Georgi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Urban">
  <a:themeElements>
    <a:clrScheme name="Urban">
      <a:dk1>
        <a:srgbClr val="000000"/>
      </a:dk1>
      <a:lt1>
        <a:srgbClr val="FFFFFF"/>
      </a:lt1>
      <a:dk2>
        <a:srgbClr val="A7A7A7"/>
      </a:dk2>
      <a:lt2>
        <a:srgbClr val="535353"/>
      </a:lt2>
      <a:accent1>
        <a:srgbClr val="53548A"/>
      </a:accent1>
      <a:accent2>
        <a:srgbClr val="438086"/>
      </a:accent2>
      <a:accent3>
        <a:srgbClr val="A04DA3"/>
      </a:accent3>
      <a:accent4>
        <a:srgbClr val="C4652D"/>
      </a:accent4>
      <a:accent5>
        <a:srgbClr val="8B5D3D"/>
      </a:accent5>
      <a:accent6>
        <a:srgbClr val="5C92B5"/>
      </a:accent6>
      <a:hlink>
        <a:srgbClr val="0000FF"/>
      </a:hlink>
      <a:folHlink>
        <a:srgbClr val="FF00FF"/>
      </a:folHlink>
    </a:clrScheme>
    <a:fontScheme name="Urban">
      <a:majorFont>
        <a:latin typeface="Georgia"/>
        <a:ea typeface="Georgia"/>
        <a:cs typeface="Georgia"/>
      </a:majorFont>
      <a:minorFont>
        <a:latin typeface="Helvetica"/>
        <a:ea typeface="Helvetica"/>
        <a:cs typeface="Helvetica"/>
      </a:minorFont>
    </a:fontScheme>
    <a:fmtScheme name="Urba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50800" dist="25400" dir="5400000">
              <a:srgbClr val="000000">
                <a:alpha val="45000"/>
              </a:srgbClr>
            </a:outerShdw>
          </a:effectLst>
        </a:effectStyle>
        <a:effectStyle>
          <a:effectLst>
            <a:outerShdw sx="100000" sy="100000" kx="0" ky="0" algn="b" rotWithShape="0" blurRad="50800" dist="25400" dir="5400000">
              <a:srgbClr val="000000">
                <a:alpha val="45000"/>
              </a:srgbClr>
            </a:outerShdw>
          </a:effectLst>
        </a:effectStyle>
        <a:effectStyle>
          <a:effectLst>
            <a:outerShdw sx="100000" sy="100000" kx="0" ky="0" algn="b" rotWithShape="0" blurRad="50800" dist="25400" dir="5400000">
              <a:srgbClr val="000000">
                <a:alpha val="4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9050" cap="flat">
          <a:solidFill>
            <a:schemeClr val="accent1"/>
          </a:solidFill>
          <a:prstDash val="solid"/>
          <a:round/>
        </a:ln>
        <a:effectLst>
          <a:outerShdw sx="100000" sy="100000" kx="0" ky="0" algn="b" rotWithShape="0" blurRad="50800" dist="25400" dir="5400000">
            <a:srgbClr val="000000">
              <a:alpha val="45000"/>
            </a:srgbClr>
          </a:outerShdw>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Georgi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9050" cap="flat">
          <a:solidFill>
            <a:schemeClr val="accent1"/>
          </a:solidFill>
          <a:prstDash val="solid"/>
          <a:round/>
        </a:ln>
        <a:effectLst>
          <a:outerShdw sx="100000" sy="100000" kx="0" ky="0" algn="b" rotWithShape="0" blurRad="50800" dist="25400" dir="5400000">
            <a:srgbClr val="000000">
              <a:alpha val="40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Georgi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