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6" r:id="rId2"/>
    <p:sldId id="278" r:id="rId3"/>
    <p:sldId id="295" r:id="rId4"/>
    <p:sldId id="297" r:id="rId5"/>
    <p:sldId id="346" r:id="rId6"/>
    <p:sldId id="308" r:id="rId7"/>
    <p:sldId id="296" r:id="rId8"/>
    <p:sldId id="282" r:id="rId9"/>
    <p:sldId id="345" r:id="rId10"/>
    <p:sldId id="309" r:id="rId11"/>
    <p:sldId id="293" r:id="rId12"/>
    <p:sldId id="310" r:id="rId13"/>
    <p:sldId id="354" r:id="rId14"/>
    <p:sldId id="353" r:id="rId15"/>
    <p:sldId id="355" r:id="rId16"/>
    <p:sldId id="351" r:id="rId17"/>
    <p:sldId id="347" r:id="rId18"/>
    <p:sldId id="356" r:id="rId19"/>
    <p:sldId id="349" r:id="rId20"/>
    <p:sldId id="350" r:id="rId21"/>
    <p:sldId id="311" r:id="rId22"/>
    <p:sldId id="323" r:id="rId23"/>
    <p:sldId id="313" r:id="rId24"/>
    <p:sldId id="305" r:id="rId25"/>
    <p:sldId id="329" r:id="rId26"/>
    <p:sldId id="283" r:id="rId27"/>
    <p:sldId id="318" r:id="rId28"/>
    <p:sldId id="312" r:id="rId29"/>
    <p:sldId id="357" r:id="rId30"/>
    <p:sldId id="306" r:id="rId31"/>
    <p:sldId id="315" r:id="rId32"/>
    <p:sldId id="358" r:id="rId33"/>
    <p:sldId id="314" r:id="rId34"/>
    <p:sldId id="304" r:id="rId35"/>
    <p:sldId id="302" r:id="rId36"/>
    <p:sldId id="285" r:id="rId37"/>
    <p:sldId id="317" r:id="rId38"/>
    <p:sldId id="300" r:id="rId39"/>
    <p:sldId id="324" r:id="rId40"/>
    <p:sldId id="298" r:id="rId41"/>
    <p:sldId id="334" r:id="rId42"/>
    <p:sldId id="319" r:id="rId43"/>
    <p:sldId id="294" r:id="rId44"/>
    <p:sldId id="336" r:id="rId45"/>
    <p:sldId id="335" r:id="rId46"/>
    <p:sldId id="343" r:id="rId47"/>
    <p:sldId id="286" r:id="rId48"/>
    <p:sldId id="321" r:id="rId49"/>
    <p:sldId id="338" r:id="rId50"/>
    <p:sldId id="320" r:id="rId51"/>
    <p:sldId id="288" r:id="rId52"/>
    <p:sldId id="344" r:id="rId53"/>
    <p:sldId id="340" r:id="rId54"/>
    <p:sldId id="289" r:id="rId55"/>
    <p:sldId id="287" r:id="rId56"/>
    <p:sldId id="333" r:id="rId57"/>
    <p:sldId id="352" r:id="rId58"/>
    <p:sldId id="326" r:id="rId59"/>
    <p:sldId id="332" r:id="rId60"/>
    <p:sldId id="341" r:id="rId61"/>
    <p:sldId id="290" r:id="rId62"/>
    <p:sldId id="327" r:id="rId63"/>
    <p:sldId id="342" r:id="rId64"/>
    <p:sldId id="291" r:id="rId6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80" autoAdjust="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A00586-C9BC-43A9-B912-4EEF9ED4CEDB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E83B1BE-861A-40FF-A593-0E71C7CDA9C9}">
      <dgm:prSet phldrT="[Text]"/>
      <dgm:spPr/>
      <dgm:t>
        <a:bodyPr/>
        <a:lstStyle/>
        <a:p>
          <a:r>
            <a:rPr lang="en-GB" dirty="0" smtClean="0"/>
            <a:t>2 </a:t>
          </a:r>
          <a:r>
            <a:rPr lang="en-GB" dirty="0" err="1" smtClean="0"/>
            <a:t>mins</a:t>
          </a:r>
          <a:endParaRPr lang="en-GB" dirty="0"/>
        </a:p>
      </dgm:t>
    </dgm:pt>
    <dgm:pt modelId="{193A25E7-9430-4E0F-88B7-19703EAD05E5}" type="parTrans" cxnId="{3D467586-9B25-4A9B-81EE-9473DFC2BF18}">
      <dgm:prSet/>
      <dgm:spPr/>
      <dgm:t>
        <a:bodyPr/>
        <a:lstStyle/>
        <a:p>
          <a:endParaRPr lang="en-GB"/>
        </a:p>
      </dgm:t>
    </dgm:pt>
    <dgm:pt modelId="{DB7342CB-DC8E-4AB9-B03E-1122DF31968B}" type="sibTrans" cxnId="{3D467586-9B25-4A9B-81EE-9473DFC2BF18}">
      <dgm:prSet/>
      <dgm:spPr/>
      <dgm:t>
        <a:bodyPr/>
        <a:lstStyle/>
        <a:p>
          <a:endParaRPr lang="en-GB"/>
        </a:p>
      </dgm:t>
    </dgm:pt>
    <dgm:pt modelId="{6FABA9E8-9C94-4D1D-B4BB-3EF8C70E9826}">
      <dgm:prSet phldrT="[Text]" phldr="1"/>
      <dgm:spPr/>
      <dgm:t>
        <a:bodyPr/>
        <a:lstStyle/>
        <a:p>
          <a:endParaRPr lang="en-GB"/>
        </a:p>
      </dgm:t>
    </dgm:pt>
    <dgm:pt modelId="{736FF265-A612-4D73-A642-52C9290116B5}" type="parTrans" cxnId="{B7BD709B-2D27-48C3-AE33-774E23EFFADF}">
      <dgm:prSet/>
      <dgm:spPr/>
      <dgm:t>
        <a:bodyPr/>
        <a:lstStyle/>
        <a:p>
          <a:endParaRPr lang="en-GB"/>
        </a:p>
      </dgm:t>
    </dgm:pt>
    <dgm:pt modelId="{7365E359-929B-4075-9735-CA5E1E8B2F42}" type="sibTrans" cxnId="{B7BD709B-2D27-48C3-AE33-774E23EFFADF}">
      <dgm:prSet/>
      <dgm:spPr/>
      <dgm:t>
        <a:bodyPr/>
        <a:lstStyle/>
        <a:p>
          <a:endParaRPr lang="en-GB"/>
        </a:p>
      </dgm:t>
    </dgm:pt>
    <dgm:pt modelId="{1A4BB2EC-EBFE-40B8-B782-1B1D79A44F7F}">
      <dgm:prSet phldrT="[Text]"/>
      <dgm:spPr/>
      <dgm:t>
        <a:bodyPr/>
        <a:lstStyle/>
        <a:p>
          <a:r>
            <a:rPr lang="en-GB" dirty="0" smtClean="0"/>
            <a:t>4 </a:t>
          </a:r>
          <a:r>
            <a:rPr lang="en-GB" dirty="0" err="1" smtClean="0"/>
            <a:t>mins</a:t>
          </a:r>
          <a:endParaRPr lang="en-GB" dirty="0"/>
        </a:p>
      </dgm:t>
    </dgm:pt>
    <dgm:pt modelId="{87F94FE4-8F1B-4431-9071-97C1390FF55D}" type="parTrans" cxnId="{CAD213B7-91F4-4CB5-BC4D-CDBDA2BDDE86}">
      <dgm:prSet/>
      <dgm:spPr/>
      <dgm:t>
        <a:bodyPr/>
        <a:lstStyle/>
        <a:p>
          <a:endParaRPr lang="en-GB"/>
        </a:p>
      </dgm:t>
    </dgm:pt>
    <dgm:pt modelId="{55DE86B6-8952-482B-9DDB-C2836FDE8F23}" type="sibTrans" cxnId="{CAD213B7-91F4-4CB5-BC4D-CDBDA2BDDE86}">
      <dgm:prSet/>
      <dgm:spPr/>
      <dgm:t>
        <a:bodyPr/>
        <a:lstStyle/>
        <a:p>
          <a:endParaRPr lang="en-GB"/>
        </a:p>
      </dgm:t>
    </dgm:pt>
    <dgm:pt modelId="{C961BD39-0741-4AA7-B4AA-F4F849BCA5E4}">
      <dgm:prSet phldrT="[Text]" phldr="1"/>
      <dgm:spPr/>
      <dgm:t>
        <a:bodyPr/>
        <a:lstStyle/>
        <a:p>
          <a:endParaRPr lang="en-GB"/>
        </a:p>
      </dgm:t>
    </dgm:pt>
    <dgm:pt modelId="{DC2D179C-7B2A-4413-BED2-A91C725894A6}" type="parTrans" cxnId="{D9B8B7BC-9EC2-4E4F-B808-4C8007FB12F3}">
      <dgm:prSet/>
      <dgm:spPr/>
      <dgm:t>
        <a:bodyPr/>
        <a:lstStyle/>
        <a:p>
          <a:endParaRPr lang="en-GB"/>
        </a:p>
      </dgm:t>
    </dgm:pt>
    <dgm:pt modelId="{9F3E8D83-E471-47AE-86FA-6294A3583404}" type="sibTrans" cxnId="{D9B8B7BC-9EC2-4E4F-B808-4C8007FB12F3}">
      <dgm:prSet/>
      <dgm:spPr/>
      <dgm:t>
        <a:bodyPr/>
        <a:lstStyle/>
        <a:p>
          <a:endParaRPr lang="en-GB"/>
        </a:p>
      </dgm:t>
    </dgm:pt>
    <dgm:pt modelId="{9585F72C-A97B-4A3B-90D2-629BA59C0E2C}">
      <dgm:prSet phldrT="[Text]"/>
      <dgm:spPr/>
      <dgm:t>
        <a:bodyPr/>
        <a:lstStyle/>
        <a:p>
          <a:r>
            <a:rPr lang="en-GB" dirty="0" smtClean="0"/>
            <a:t> 6 </a:t>
          </a:r>
          <a:r>
            <a:rPr lang="en-GB" dirty="0" err="1" smtClean="0"/>
            <a:t>mins</a:t>
          </a:r>
          <a:endParaRPr lang="en-GB" dirty="0"/>
        </a:p>
      </dgm:t>
    </dgm:pt>
    <dgm:pt modelId="{BB6190E1-D666-43D1-ACE8-6B7361EFF764}" type="parTrans" cxnId="{7DD0E33C-EC9B-4B52-9784-BE535C41B7DC}">
      <dgm:prSet/>
      <dgm:spPr/>
      <dgm:t>
        <a:bodyPr/>
        <a:lstStyle/>
        <a:p>
          <a:endParaRPr lang="en-GB"/>
        </a:p>
      </dgm:t>
    </dgm:pt>
    <dgm:pt modelId="{4F2285B5-BFC3-4145-89E1-49CF7BCE0B4C}" type="sibTrans" cxnId="{7DD0E33C-EC9B-4B52-9784-BE535C41B7DC}">
      <dgm:prSet/>
      <dgm:spPr/>
      <dgm:t>
        <a:bodyPr/>
        <a:lstStyle/>
        <a:p>
          <a:endParaRPr lang="en-GB"/>
        </a:p>
      </dgm:t>
    </dgm:pt>
    <dgm:pt modelId="{A628FB67-CDB7-458A-A986-AD9E086F1737}">
      <dgm:prSet phldrT="[Text]" phldr="1"/>
      <dgm:spPr/>
      <dgm:t>
        <a:bodyPr/>
        <a:lstStyle/>
        <a:p>
          <a:endParaRPr lang="en-GB"/>
        </a:p>
      </dgm:t>
    </dgm:pt>
    <dgm:pt modelId="{5CAD1FDA-DEA2-4849-97F8-4049A8648976}" type="parTrans" cxnId="{84DAC205-FF1D-4306-9FAC-8377B74F99E8}">
      <dgm:prSet/>
      <dgm:spPr/>
      <dgm:t>
        <a:bodyPr/>
        <a:lstStyle/>
        <a:p>
          <a:endParaRPr lang="en-GB"/>
        </a:p>
      </dgm:t>
    </dgm:pt>
    <dgm:pt modelId="{0EAAEA5B-7038-4B60-8E92-4C772C43B521}" type="sibTrans" cxnId="{84DAC205-FF1D-4306-9FAC-8377B74F99E8}">
      <dgm:prSet/>
      <dgm:spPr/>
      <dgm:t>
        <a:bodyPr/>
        <a:lstStyle/>
        <a:p>
          <a:endParaRPr lang="en-GB"/>
        </a:p>
      </dgm:t>
    </dgm:pt>
    <dgm:pt modelId="{C9A9C99E-8C46-44AF-BEFF-019BF5E6CA32}">
      <dgm:prSet/>
      <dgm:spPr/>
      <dgm:t>
        <a:bodyPr/>
        <a:lstStyle/>
        <a:p>
          <a:r>
            <a:rPr lang="en-GB" dirty="0" smtClean="0"/>
            <a:t>8 </a:t>
          </a:r>
          <a:r>
            <a:rPr lang="en-GB" dirty="0" err="1" smtClean="0"/>
            <a:t>mins</a:t>
          </a:r>
          <a:endParaRPr lang="en-GB" dirty="0"/>
        </a:p>
      </dgm:t>
    </dgm:pt>
    <dgm:pt modelId="{AF5C99DC-A3DA-4C36-B511-A3FC27AF9BC8}" type="parTrans" cxnId="{8690369A-A1DF-44B9-B43E-AEA67C9975A4}">
      <dgm:prSet/>
      <dgm:spPr/>
      <dgm:t>
        <a:bodyPr/>
        <a:lstStyle/>
        <a:p>
          <a:endParaRPr lang="en-GB"/>
        </a:p>
      </dgm:t>
    </dgm:pt>
    <dgm:pt modelId="{024134BC-A401-4020-A85E-8C81F7BA815E}" type="sibTrans" cxnId="{8690369A-A1DF-44B9-B43E-AEA67C9975A4}">
      <dgm:prSet/>
      <dgm:spPr/>
      <dgm:t>
        <a:bodyPr/>
        <a:lstStyle/>
        <a:p>
          <a:endParaRPr lang="en-GB"/>
        </a:p>
      </dgm:t>
    </dgm:pt>
    <dgm:pt modelId="{F9A2EEA1-DAA5-4D4F-BFE0-E82CAEFE5264}">
      <dgm:prSet/>
      <dgm:spPr/>
      <dgm:t>
        <a:bodyPr/>
        <a:lstStyle/>
        <a:p>
          <a:r>
            <a:rPr lang="en-GB" dirty="0" smtClean="0"/>
            <a:t>10 </a:t>
          </a:r>
          <a:r>
            <a:rPr lang="en-GB" dirty="0" err="1" smtClean="0"/>
            <a:t>mins</a:t>
          </a:r>
          <a:endParaRPr lang="en-GB" dirty="0"/>
        </a:p>
      </dgm:t>
    </dgm:pt>
    <dgm:pt modelId="{C5F2FD32-62A8-4362-9830-F8C896D32AF0}" type="parTrans" cxnId="{89CC33F2-2E83-4C38-8D39-B1C13A000207}">
      <dgm:prSet/>
      <dgm:spPr/>
      <dgm:t>
        <a:bodyPr/>
        <a:lstStyle/>
        <a:p>
          <a:endParaRPr lang="en-GB"/>
        </a:p>
      </dgm:t>
    </dgm:pt>
    <dgm:pt modelId="{7E5C9ED8-6B0F-4C0A-B7F5-955D8C467353}" type="sibTrans" cxnId="{89CC33F2-2E83-4C38-8D39-B1C13A000207}">
      <dgm:prSet/>
      <dgm:spPr/>
      <dgm:t>
        <a:bodyPr/>
        <a:lstStyle/>
        <a:p>
          <a:endParaRPr lang="en-GB"/>
        </a:p>
      </dgm:t>
    </dgm:pt>
    <dgm:pt modelId="{98DF8869-2593-45F0-9CF0-7618FAE58DC9}" type="pres">
      <dgm:prSet presAssocID="{8FA00586-C9BC-43A9-B912-4EEF9ED4CEDB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AE791771-F35A-4A49-AC0C-C3054A1A395C}" type="pres">
      <dgm:prSet presAssocID="{EE83B1BE-861A-40FF-A593-0E71C7CDA9C9}" presName="composite" presStyleCnt="0"/>
      <dgm:spPr/>
    </dgm:pt>
    <dgm:pt modelId="{B6410BB7-FCEE-4436-877E-077784DF385F}" type="pres">
      <dgm:prSet presAssocID="{EE83B1BE-861A-40FF-A593-0E71C7CDA9C9}" presName="bentUpArrow1" presStyleLbl="alignImgPlace1" presStyleIdx="0" presStyleCnt="4"/>
      <dgm:spPr/>
    </dgm:pt>
    <dgm:pt modelId="{9F7C9BEC-3AE1-4C98-AA44-BF985B583665}" type="pres">
      <dgm:prSet presAssocID="{EE83B1BE-861A-40FF-A593-0E71C7CDA9C9}" presName="ParentText" presStyleLbl="node1" presStyleIdx="0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F5E8FF3-FBC5-4D1C-B278-D66D2E40127F}" type="pres">
      <dgm:prSet presAssocID="{EE83B1BE-861A-40FF-A593-0E71C7CDA9C9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6A63559-8480-4DD9-9913-C4DDD38F6462}" type="pres">
      <dgm:prSet presAssocID="{DB7342CB-DC8E-4AB9-B03E-1122DF31968B}" presName="sibTrans" presStyleCnt="0"/>
      <dgm:spPr/>
    </dgm:pt>
    <dgm:pt modelId="{B998E080-C17D-447B-A381-3D4E87FFD10E}" type="pres">
      <dgm:prSet presAssocID="{1A4BB2EC-EBFE-40B8-B782-1B1D79A44F7F}" presName="composite" presStyleCnt="0"/>
      <dgm:spPr/>
    </dgm:pt>
    <dgm:pt modelId="{3E60A7C4-352B-409A-8430-E6D67C94B421}" type="pres">
      <dgm:prSet presAssocID="{1A4BB2EC-EBFE-40B8-B782-1B1D79A44F7F}" presName="bentUpArrow1" presStyleLbl="alignImgPlace1" presStyleIdx="1" presStyleCnt="4"/>
      <dgm:spPr/>
    </dgm:pt>
    <dgm:pt modelId="{1795E60A-9A0A-40AB-8EE5-FAB6A0D1F967}" type="pres">
      <dgm:prSet presAssocID="{1A4BB2EC-EBFE-40B8-B782-1B1D79A44F7F}" presName="ParentText" presStyleLbl="node1" presStyleIdx="1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211CEB9-58EB-475E-91AA-8B13DDBDBA45}" type="pres">
      <dgm:prSet presAssocID="{1A4BB2EC-EBFE-40B8-B782-1B1D79A44F7F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DA232A6-7414-4E6D-8C5D-D0DC902F1C9B}" type="pres">
      <dgm:prSet presAssocID="{55DE86B6-8952-482B-9DDB-C2836FDE8F23}" presName="sibTrans" presStyleCnt="0"/>
      <dgm:spPr/>
    </dgm:pt>
    <dgm:pt modelId="{FCBA53A3-8C64-4417-8407-3BE16F288EE6}" type="pres">
      <dgm:prSet presAssocID="{9585F72C-A97B-4A3B-90D2-629BA59C0E2C}" presName="composite" presStyleCnt="0"/>
      <dgm:spPr/>
    </dgm:pt>
    <dgm:pt modelId="{435ABE68-AA78-43F2-A41B-B3DCC4DB068A}" type="pres">
      <dgm:prSet presAssocID="{9585F72C-A97B-4A3B-90D2-629BA59C0E2C}" presName="bentUpArrow1" presStyleLbl="alignImgPlace1" presStyleIdx="2" presStyleCnt="4"/>
      <dgm:spPr/>
    </dgm:pt>
    <dgm:pt modelId="{1BC4A868-E200-4979-A197-88688978C613}" type="pres">
      <dgm:prSet presAssocID="{9585F72C-A97B-4A3B-90D2-629BA59C0E2C}" presName="ParentText" presStyleLbl="node1" presStyleIdx="2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3334CF0-4F90-4DD4-A4F1-FA6B550319A8}" type="pres">
      <dgm:prSet presAssocID="{9585F72C-A97B-4A3B-90D2-629BA59C0E2C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9000CE-5FFA-4ECD-8D14-728F5332C40F}" type="pres">
      <dgm:prSet presAssocID="{4F2285B5-BFC3-4145-89E1-49CF7BCE0B4C}" presName="sibTrans" presStyleCnt="0"/>
      <dgm:spPr/>
    </dgm:pt>
    <dgm:pt modelId="{F8D37672-612F-4638-BBB1-8118016A5A87}" type="pres">
      <dgm:prSet presAssocID="{C9A9C99E-8C46-44AF-BEFF-019BF5E6CA32}" presName="composite" presStyleCnt="0"/>
      <dgm:spPr/>
    </dgm:pt>
    <dgm:pt modelId="{AD336303-1F73-4F83-8542-269817CC58F1}" type="pres">
      <dgm:prSet presAssocID="{C9A9C99E-8C46-44AF-BEFF-019BF5E6CA32}" presName="bentUpArrow1" presStyleLbl="alignImgPlace1" presStyleIdx="3" presStyleCnt="4"/>
      <dgm:spPr/>
    </dgm:pt>
    <dgm:pt modelId="{4CE41A9D-10E1-4D7C-83A8-A2FBD713C64E}" type="pres">
      <dgm:prSet presAssocID="{C9A9C99E-8C46-44AF-BEFF-019BF5E6CA32}" presName="ParentText" presStyleLbl="node1" presStyleIdx="3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0C3C4B0-8DDB-4009-9EAD-5800750A5A79}" type="pres">
      <dgm:prSet presAssocID="{C9A9C99E-8C46-44AF-BEFF-019BF5E6CA32}" presName="ChildText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61E0A801-D96B-412A-B925-BE9F95DE643B}" type="pres">
      <dgm:prSet presAssocID="{024134BC-A401-4020-A85E-8C81F7BA815E}" presName="sibTrans" presStyleCnt="0"/>
      <dgm:spPr/>
    </dgm:pt>
    <dgm:pt modelId="{709F7E9E-5D54-4F7A-A75B-BAAAB1081C54}" type="pres">
      <dgm:prSet presAssocID="{F9A2EEA1-DAA5-4D4F-BFE0-E82CAEFE5264}" presName="composite" presStyleCnt="0"/>
      <dgm:spPr/>
    </dgm:pt>
    <dgm:pt modelId="{D9789AC3-811B-44D3-A656-1F703666C0C7}" type="pres">
      <dgm:prSet presAssocID="{F9A2EEA1-DAA5-4D4F-BFE0-E82CAEFE5264}" presName="ParentText" presStyleLbl="node1" presStyleIdx="4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DD0E33C-EC9B-4B52-9784-BE535C41B7DC}" srcId="{8FA00586-C9BC-43A9-B912-4EEF9ED4CEDB}" destId="{9585F72C-A97B-4A3B-90D2-629BA59C0E2C}" srcOrd="2" destOrd="0" parTransId="{BB6190E1-D666-43D1-ACE8-6B7361EFF764}" sibTransId="{4F2285B5-BFC3-4145-89E1-49CF7BCE0B4C}"/>
    <dgm:cxn modelId="{586270CC-BC32-4DA0-A02C-A92A0C41FEE4}" type="presOf" srcId="{9585F72C-A97B-4A3B-90D2-629BA59C0E2C}" destId="{1BC4A868-E200-4979-A197-88688978C613}" srcOrd="0" destOrd="0" presId="urn:microsoft.com/office/officeart/2005/8/layout/StepDownProcess"/>
    <dgm:cxn modelId="{89CC33F2-2E83-4C38-8D39-B1C13A000207}" srcId="{8FA00586-C9BC-43A9-B912-4EEF9ED4CEDB}" destId="{F9A2EEA1-DAA5-4D4F-BFE0-E82CAEFE5264}" srcOrd="4" destOrd="0" parTransId="{C5F2FD32-62A8-4362-9830-F8C896D32AF0}" sibTransId="{7E5C9ED8-6B0F-4C0A-B7F5-955D8C467353}"/>
    <dgm:cxn modelId="{40BC5EB0-BFC0-412C-A8A2-1DF3F655CFCC}" type="presOf" srcId="{1A4BB2EC-EBFE-40B8-B782-1B1D79A44F7F}" destId="{1795E60A-9A0A-40AB-8EE5-FAB6A0D1F967}" srcOrd="0" destOrd="0" presId="urn:microsoft.com/office/officeart/2005/8/layout/StepDownProcess"/>
    <dgm:cxn modelId="{2A11C0F9-08A7-41D3-A1D5-EE23EC0FCB20}" type="presOf" srcId="{8FA00586-C9BC-43A9-B912-4EEF9ED4CEDB}" destId="{98DF8869-2593-45F0-9CF0-7618FAE58DC9}" srcOrd="0" destOrd="0" presId="urn:microsoft.com/office/officeart/2005/8/layout/StepDownProcess"/>
    <dgm:cxn modelId="{190003FF-43AC-4412-8E27-09AFBAA701E8}" type="presOf" srcId="{A628FB67-CDB7-458A-A986-AD9E086F1737}" destId="{C3334CF0-4F90-4DD4-A4F1-FA6B550319A8}" srcOrd="0" destOrd="0" presId="urn:microsoft.com/office/officeart/2005/8/layout/StepDownProcess"/>
    <dgm:cxn modelId="{59046BC6-DB75-4437-AE4D-B629EA583883}" type="presOf" srcId="{EE83B1BE-861A-40FF-A593-0E71C7CDA9C9}" destId="{9F7C9BEC-3AE1-4C98-AA44-BF985B583665}" srcOrd="0" destOrd="0" presId="urn:microsoft.com/office/officeart/2005/8/layout/StepDownProcess"/>
    <dgm:cxn modelId="{3D467586-9B25-4A9B-81EE-9473DFC2BF18}" srcId="{8FA00586-C9BC-43A9-B912-4EEF9ED4CEDB}" destId="{EE83B1BE-861A-40FF-A593-0E71C7CDA9C9}" srcOrd="0" destOrd="0" parTransId="{193A25E7-9430-4E0F-88B7-19703EAD05E5}" sibTransId="{DB7342CB-DC8E-4AB9-B03E-1122DF31968B}"/>
    <dgm:cxn modelId="{B7BD709B-2D27-48C3-AE33-774E23EFFADF}" srcId="{EE83B1BE-861A-40FF-A593-0E71C7CDA9C9}" destId="{6FABA9E8-9C94-4D1D-B4BB-3EF8C70E9826}" srcOrd="0" destOrd="0" parTransId="{736FF265-A612-4D73-A642-52C9290116B5}" sibTransId="{7365E359-929B-4075-9735-CA5E1E8B2F42}"/>
    <dgm:cxn modelId="{8690369A-A1DF-44B9-B43E-AEA67C9975A4}" srcId="{8FA00586-C9BC-43A9-B912-4EEF9ED4CEDB}" destId="{C9A9C99E-8C46-44AF-BEFF-019BF5E6CA32}" srcOrd="3" destOrd="0" parTransId="{AF5C99DC-A3DA-4C36-B511-A3FC27AF9BC8}" sibTransId="{024134BC-A401-4020-A85E-8C81F7BA815E}"/>
    <dgm:cxn modelId="{84DAC205-FF1D-4306-9FAC-8377B74F99E8}" srcId="{9585F72C-A97B-4A3B-90D2-629BA59C0E2C}" destId="{A628FB67-CDB7-458A-A986-AD9E086F1737}" srcOrd="0" destOrd="0" parTransId="{5CAD1FDA-DEA2-4849-97F8-4049A8648976}" sibTransId="{0EAAEA5B-7038-4B60-8E92-4C772C43B521}"/>
    <dgm:cxn modelId="{CAD213B7-91F4-4CB5-BC4D-CDBDA2BDDE86}" srcId="{8FA00586-C9BC-43A9-B912-4EEF9ED4CEDB}" destId="{1A4BB2EC-EBFE-40B8-B782-1B1D79A44F7F}" srcOrd="1" destOrd="0" parTransId="{87F94FE4-8F1B-4431-9071-97C1390FF55D}" sibTransId="{55DE86B6-8952-482B-9DDB-C2836FDE8F23}"/>
    <dgm:cxn modelId="{A38E0B59-BA3E-47C6-8BD7-CA05D199FAD0}" type="presOf" srcId="{F9A2EEA1-DAA5-4D4F-BFE0-E82CAEFE5264}" destId="{D9789AC3-811B-44D3-A656-1F703666C0C7}" srcOrd="0" destOrd="0" presId="urn:microsoft.com/office/officeart/2005/8/layout/StepDownProcess"/>
    <dgm:cxn modelId="{D9B8B7BC-9EC2-4E4F-B808-4C8007FB12F3}" srcId="{1A4BB2EC-EBFE-40B8-B782-1B1D79A44F7F}" destId="{C961BD39-0741-4AA7-B4AA-F4F849BCA5E4}" srcOrd="0" destOrd="0" parTransId="{DC2D179C-7B2A-4413-BED2-A91C725894A6}" sibTransId="{9F3E8D83-E471-47AE-86FA-6294A3583404}"/>
    <dgm:cxn modelId="{DF26EBD7-7CB8-4D5B-A6C9-D733EBE2FD19}" type="presOf" srcId="{C9A9C99E-8C46-44AF-BEFF-019BF5E6CA32}" destId="{4CE41A9D-10E1-4D7C-83A8-A2FBD713C64E}" srcOrd="0" destOrd="0" presId="urn:microsoft.com/office/officeart/2005/8/layout/StepDownProcess"/>
    <dgm:cxn modelId="{0F1FFDCC-13D1-48D8-82E9-042D4793C83D}" type="presOf" srcId="{C961BD39-0741-4AA7-B4AA-F4F849BCA5E4}" destId="{2211CEB9-58EB-475E-91AA-8B13DDBDBA45}" srcOrd="0" destOrd="0" presId="urn:microsoft.com/office/officeart/2005/8/layout/StepDownProcess"/>
    <dgm:cxn modelId="{48B3E05D-842F-4359-AB05-6C5E967508A4}" type="presOf" srcId="{6FABA9E8-9C94-4D1D-B4BB-3EF8C70E9826}" destId="{0F5E8FF3-FBC5-4D1C-B278-D66D2E40127F}" srcOrd="0" destOrd="0" presId="urn:microsoft.com/office/officeart/2005/8/layout/StepDownProcess"/>
    <dgm:cxn modelId="{EF202586-1DC5-47DB-A729-A420450417D9}" type="presParOf" srcId="{98DF8869-2593-45F0-9CF0-7618FAE58DC9}" destId="{AE791771-F35A-4A49-AC0C-C3054A1A395C}" srcOrd="0" destOrd="0" presId="urn:microsoft.com/office/officeart/2005/8/layout/StepDownProcess"/>
    <dgm:cxn modelId="{47568172-B162-497B-B6F0-DB67845DE7C3}" type="presParOf" srcId="{AE791771-F35A-4A49-AC0C-C3054A1A395C}" destId="{B6410BB7-FCEE-4436-877E-077784DF385F}" srcOrd="0" destOrd="0" presId="urn:microsoft.com/office/officeart/2005/8/layout/StepDownProcess"/>
    <dgm:cxn modelId="{99811092-6DC4-4E00-8D40-6ED0416E2A3B}" type="presParOf" srcId="{AE791771-F35A-4A49-AC0C-C3054A1A395C}" destId="{9F7C9BEC-3AE1-4C98-AA44-BF985B583665}" srcOrd="1" destOrd="0" presId="urn:microsoft.com/office/officeart/2005/8/layout/StepDownProcess"/>
    <dgm:cxn modelId="{65B40A6B-7196-41EC-B302-713B579B075A}" type="presParOf" srcId="{AE791771-F35A-4A49-AC0C-C3054A1A395C}" destId="{0F5E8FF3-FBC5-4D1C-B278-D66D2E40127F}" srcOrd="2" destOrd="0" presId="urn:microsoft.com/office/officeart/2005/8/layout/StepDownProcess"/>
    <dgm:cxn modelId="{F5AE5A02-E527-4E4B-9431-ACD9276D6C2D}" type="presParOf" srcId="{98DF8869-2593-45F0-9CF0-7618FAE58DC9}" destId="{D6A63559-8480-4DD9-9913-C4DDD38F6462}" srcOrd="1" destOrd="0" presId="urn:microsoft.com/office/officeart/2005/8/layout/StepDownProcess"/>
    <dgm:cxn modelId="{0BD5B06E-5206-414F-8E34-9EBAEC498487}" type="presParOf" srcId="{98DF8869-2593-45F0-9CF0-7618FAE58DC9}" destId="{B998E080-C17D-447B-A381-3D4E87FFD10E}" srcOrd="2" destOrd="0" presId="urn:microsoft.com/office/officeart/2005/8/layout/StepDownProcess"/>
    <dgm:cxn modelId="{43BA6FDE-078F-4448-A6D0-ACE2F1A50464}" type="presParOf" srcId="{B998E080-C17D-447B-A381-3D4E87FFD10E}" destId="{3E60A7C4-352B-409A-8430-E6D67C94B421}" srcOrd="0" destOrd="0" presId="urn:microsoft.com/office/officeart/2005/8/layout/StepDownProcess"/>
    <dgm:cxn modelId="{4D23937D-0000-4ECD-99EF-6C229224FCD2}" type="presParOf" srcId="{B998E080-C17D-447B-A381-3D4E87FFD10E}" destId="{1795E60A-9A0A-40AB-8EE5-FAB6A0D1F967}" srcOrd="1" destOrd="0" presId="urn:microsoft.com/office/officeart/2005/8/layout/StepDownProcess"/>
    <dgm:cxn modelId="{925B988D-5E85-49B0-A2FA-49E95A1883D0}" type="presParOf" srcId="{B998E080-C17D-447B-A381-3D4E87FFD10E}" destId="{2211CEB9-58EB-475E-91AA-8B13DDBDBA45}" srcOrd="2" destOrd="0" presId="urn:microsoft.com/office/officeart/2005/8/layout/StepDownProcess"/>
    <dgm:cxn modelId="{783F7E40-E281-4A8E-BD5E-42FF29474888}" type="presParOf" srcId="{98DF8869-2593-45F0-9CF0-7618FAE58DC9}" destId="{FDA232A6-7414-4E6D-8C5D-D0DC902F1C9B}" srcOrd="3" destOrd="0" presId="urn:microsoft.com/office/officeart/2005/8/layout/StepDownProcess"/>
    <dgm:cxn modelId="{239B4895-011E-4313-A987-FB5E8DB1808F}" type="presParOf" srcId="{98DF8869-2593-45F0-9CF0-7618FAE58DC9}" destId="{FCBA53A3-8C64-4417-8407-3BE16F288EE6}" srcOrd="4" destOrd="0" presId="urn:microsoft.com/office/officeart/2005/8/layout/StepDownProcess"/>
    <dgm:cxn modelId="{50F34B7F-04D0-40D9-A2C2-209A595B9487}" type="presParOf" srcId="{FCBA53A3-8C64-4417-8407-3BE16F288EE6}" destId="{435ABE68-AA78-43F2-A41B-B3DCC4DB068A}" srcOrd="0" destOrd="0" presId="urn:microsoft.com/office/officeart/2005/8/layout/StepDownProcess"/>
    <dgm:cxn modelId="{5C359979-6A11-42CA-85CF-3DB59C5D1B74}" type="presParOf" srcId="{FCBA53A3-8C64-4417-8407-3BE16F288EE6}" destId="{1BC4A868-E200-4979-A197-88688978C613}" srcOrd="1" destOrd="0" presId="urn:microsoft.com/office/officeart/2005/8/layout/StepDownProcess"/>
    <dgm:cxn modelId="{98F7E072-E30E-401E-8CDF-1B6D6FFA9987}" type="presParOf" srcId="{FCBA53A3-8C64-4417-8407-3BE16F288EE6}" destId="{C3334CF0-4F90-4DD4-A4F1-FA6B550319A8}" srcOrd="2" destOrd="0" presId="urn:microsoft.com/office/officeart/2005/8/layout/StepDownProcess"/>
    <dgm:cxn modelId="{3C1D7BB5-05BB-4BB5-9077-5177F999E25B}" type="presParOf" srcId="{98DF8869-2593-45F0-9CF0-7618FAE58DC9}" destId="{E09000CE-5FFA-4ECD-8D14-728F5332C40F}" srcOrd="5" destOrd="0" presId="urn:microsoft.com/office/officeart/2005/8/layout/StepDownProcess"/>
    <dgm:cxn modelId="{B8B46477-BDD4-425F-8A75-867194196FB2}" type="presParOf" srcId="{98DF8869-2593-45F0-9CF0-7618FAE58DC9}" destId="{F8D37672-612F-4638-BBB1-8118016A5A87}" srcOrd="6" destOrd="0" presId="urn:microsoft.com/office/officeart/2005/8/layout/StepDownProcess"/>
    <dgm:cxn modelId="{820B427D-3564-402C-8E9A-417200E76DA1}" type="presParOf" srcId="{F8D37672-612F-4638-BBB1-8118016A5A87}" destId="{AD336303-1F73-4F83-8542-269817CC58F1}" srcOrd="0" destOrd="0" presId="urn:microsoft.com/office/officeart/2005/8/layout/StepDownProcess"/>
    <dgm:cxn modelId="{B235048D-00DC-4551-859E-1B5F61ADB90D}" type="presParOf" srcId="{F8D37672-612F-4638-BBB1-8118016A5A87}" destId="{4CE41A9D-10E1-4D7C-83A8-A2FBD713C64E}" srcOrd="1" destOrd="0" presId="urn:microsoft.com/office/officeart/2005/8/layout/StepDownProcess"/>
    <dgm:cxn modelId="{3E38C71C-6CE8-4D8E-AD4B-3BDC943F1537}" type="presParOf" srcId="{F8D37672-612F-4638-BBB1-8118016A5A87}" destId="{40C3C4B0-8DDB-4009-9EAD-5800750A5A79}" srcOrd="2" destOrd="0" presId="urn:microsoft.com/office/officeart/2005/8/layout/StepDownProcess"/>
    <dgm:cxn modelId="{897683F4-C888-4DDE-B63C-302EC97A41A2}" type="presParOf" srcId="{98DF8869-2593-45F0-9CF0-7618FAE58DC9}" destId="{61E0A801-D96B-412A-B925-BE9F95DE643B}" srcOrd="7" destOrd="0" presId="urn:microsoft.com/office/officeart/2005/8/layout/StepDownProcess"/>
    <dgm:cxn modelId="{69E13B08-AC0B-430F-9F7B-F9E098432D05}" type="presParOf" srcId="{98DF8869-2593-45F0-9CF0-7618FAE58DC9}" destId="{709F7E9E-5D54-4F7A-A75B-BAAAB1081C54}" srcOrd="8" destOrd="0" presId="urn:microsoft.com/office/officeart/2005/8/layout/StepDownProcess"/>
    <dgm:cxn modelId="{804B2630-F716-444F-99FC-DD14A824EF5A}" type="presParOf" srcId="{709F7E9E-5D54-4F7A-A75B-BAAAB1081C54}" destId="{D9789AC3-811B-44D3-A656-1F703666C0C7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410BB7-FCEE-4436-877E-077784DF385F}">
      <dsp:nvSpPr>
        <dsp:cNvPr id="0" name=""/>
        <dsp:cNvSpPr/>
      </dsp:nvSpPr>
      <dsp:spPr>
        <a:xfrm rot="5400000">
          <a:off x="959442" y="712499"/>
          <a:ext cx="620077" cy="70593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7C9BEC-3AE1-4C98-AA44-BF985B583665}">
      <dsp:nvSpPr>
        <dsp:cNvPr id="0" name=""/>
        <dsp:cNvSpPr/>
      </dsp:nvSpPr>
      <dsp:spPr>
        <a:xfrm>
          <a:off x="795159" y="25130"/>
          <a:ext cx="1043845" cy="7306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2 </a:t>
          </a:r>
          <a:r>
            <a:rPr lang="en-GB" sz="2000" kern="1200" dirty="0" err="1" smtClean="0"/>
            <a:t>mins</a:t>
          </a:r>
          <a:endParaRPr lang="en-GB" sz="2000" kern="1200" dirty="0"/>
        </a:p>
      </dsp:txBody>
      <dsp:txXfrm>
        <a:off x="830833" y="60804"/>
        <a:ext cx="972497" cy="659309"/>
      </dsp:txXfrm>
    </dsp:sp>
    <dsp:sp modelId="{0F5E8FF3-FBC5-4D1C-B278-D66D2E40127F}">
      <dsp:nvSpPr>
        <dsp:cNvPr id="0" name=""/>
        <dsp:cNvSpPr/>
      </dsp:nvSpPr>
      <dsp:spPr>
        <a:xfrm>
          <a:off x="1839005" y="94815"/>
          <a:ext cx="759193" cy="590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/>
        </a:p>
      </dsp:txBody>
      <dsp:txXfrm>
        <a:off x="1839005" y="94815"/>
        <a:ext cx="759193" cy="590549"/>
      </dsp:txXfrm>
    </dsp:sp>
    <dsp:sp modelId="{3E60A7C4-352B-409A-8430-E6D67C94B421}">
      <dsp:nvSpPr>
        <dsp:cNvPr id="0" name=""/>
        <dsp:cNvSpPr/>
      </dsp:nvSpPr>
      <dsp:spPr>
        <a:xfrm rot="5400000">
          <a:off x="1824901" y="1533269"/>
          <a:ext cx="620077" cy="70593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5E60A-9A0A-40AB-8EE5-FAB6A0D1F967}">
      <dsp:nvSpPr>
        <dsp:cNvPr id="0" name=""/>
        <dsp:cNvSpPr/>
      </dsp:nvSpPr>
      <dsp:spPr>
        <a:xfrm>
          <a:off x="1660618" y="845900"/>
          <a:ext cx="1043845" cy="7306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4 </a:t>
          </a:r>
          <a:r>
            <a:rPr lang="en-GB" sz="2000" kern="1200" dirty="0" err="1" smtClean="0"/>
            <a:t>mins</a:t>
          </a:r>
          <a:endParaRPr lang="en-GB" sz="2000" kern="1200" dirty="0"/>
        </a:p>
      </dsp:txBody>
      <dsp:txXfrm>
        <a:off x="1696292" y="881574"/>
        <a:ext cx="972497" cy="659309"/>
      </dsp:txXfrm>
    </dsp:sp>
    <dsp:sp modelId="{2211CEB9-58EB-475E-91AA-8B13DDBDBA45}">
      <dsp:nvSpPr>
        <dsp:cNvPr id="0" name=""/>
        <dsp:cNvSpPr/>
      </dsp:nvSpPr>
      <dsp:spPr>
        <a:xfrm>
          <a:off x="2704463" y="915585"/>
          <a:ext cx="759193" cy="590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/>
        </a:p>
      </dsp:txBody>
      <dsp:txXfrm>
        <a:off x="2704463" y="915585"/>
        <a:ext cx="759193" cy="590549"/>
      </dsp:txXfrm>
    </dsp:sp>
    <dsp:sp modelId="{435ABE68-AA78-43F2-A41B-B3DCC4DB068A}">
      <dsp:nvSpPr>
        <dsp:cNvPr id="0" name=""/>
        <dsp:cNvSpPr/>
      </dsp:nvSpPr>
      <dsp:spPr>
        <a:xfrm rot="5400000">
          <a:off x="2690360" y="2354039"/>
          <a:ext cx="620077" cy="70593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C4A868-E200-4979-A197-88688978C613}">
      <dsp:nvSpPr>
        <dsp:cNvPr id="0" name=""/>
        <dsp:cNvSpPr/>
      </dsp:nvSpPr>
      <dsp:spPr>
        <a:xfrm>
          <a:off x="2526077" y="1666671"/>
          <a:ext cx="1043845" cy="7306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 6 </a:t>
          </a:r>
          <a:r>
            <a:rPr lang="en-GB" sz="2000" kern="1200" dirty="0" err="1" smtClean="0"/>
            <a:t>mins</a:t>
          </a:r>
          <a:endParaRPr lang="en-GB" sz="2000" kern="1200" dirty="0"/>
        </a:p>
      </dsp:txBody>
      <dsp:txXfrm>
        <a:off x="2561751" y="1702345"/>
        <a:ext cx="972497" cy="659309"/>
      </dsp:txXfrm>
    </dsp:sp>
    <dsp:sp modelId="{C3334CF0-4F90-4DD4-A4F1-FA6B550319A8}">
      <dsp:nvSpPr>
        <dsp:cNvPr id="0" name=""/>
        <dsp:cNvSpPr/>
      </dsp:nvSpPr>
      <dsp:spPr>
        <a:xfrm>
          <a:off x="3569922" y="1736355"/>
          <a:ext cx="759193" cy="590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/>
        </a:p>
      </dsp:txBody>
      <dsp:txXfrm>
        <a:off x="3569922" y="1736355"/>
        <a:ext cx="759193" cy="590549"/>
      </dsp:txXfrm>
    </dsp:sp>
    <dsp:sp modelId="{AD336303-1F73-4F83-8542-269817CC58F1}">
      <dsp:nvSpPr>
        <dsp:cNvPr id="0" name=""/>
        <dsp:cNvSpPr/>
      </dsp:nvSpPr>
      <dsp:spPr>
        <a:xfrm rot="5400000">
          <a:off x="3555818" y="3174809"/>
          <a:ext cx="620077" cy="70593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E41A9D-10E1-4D7C-83A8-A2FBD713C64E}">
      <dsp:nvSpPr>
        <dsp:cNvPr id="0" name=""/>
        <dsp:cNvSpPr/>
      </dsp:nvSpPr>
      <dsp:spPr>
        <a:xfrm>
          <a:off x="3391536" y="2487441"/>
          <a:ext cx="1043845" cy="7306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8 </a:t>
          </a:r>
          <a:r>
            <a:rPr lang="en-GB" sz="2000" kern="1200" dirty="0" err="1" smtClean="0"/>
            <a:t>mins</a:t>
          </a:r>
          <a:endParaRPr lang="en-GB" sz="2000" kern="1200" dirty="0"/>
        </a:p>
      </dsp:txBody>
      <dsp:txXfrm>
        <a:off x="3427210" y="2523115"/>
        <a:ext cx="972497" cy="659309"/>
      </dsp:txXfrm>
    </dsp:sp>
    <dsp:sp modelId="{40C3C4B0-8DDB-4009-9EAD-5800750A5A79}">
      <dsp:nvSpPr>
        <dsp:cNvPr id="0" name=""/>
        <dsp:cNvSpPr/>
      </dsp:nvSpPr>
      <dsp:spPr>
        <a:xfrm>
          <a:off x="4435381" y="2557125"/>
          <a:ext cx="759193" cy="590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789AC3-811B-44D3-A656-1F703666C0C7}">
      <dsp:nvSpPr>
        <dsp:cNvPr id="0" name=""/>
        <dsp:cNvSpPr/>
      </dsp:nvSpPr>
      <dsp:spPr>
        <a:xfrm>
          <a:off x="4256994" y="3308211"/>
          <a:ext cx="1043845" cy="7306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10 </a:t>
          </a:r>
          <a:r>
            <a:rPr lang="en-GB" sz="2000" kern="1200" dirty="0" err="1" smtClean="0"/>
            <a:t>mins</a:t>
          </a:r>
          <a:endParaRPr lang="en-GB" sz="2000" kern="1200" dirty="0"/>
        </a:p>
      </dsp:txBody>
      <dsp:txXfrm>
        <a:off x="4292668" y="3343885"/>
        <a:ext cx="972497" cy="6593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E6CD1C-05F2-4592-906D-D79AEB12E8A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AB003-7876-448F-9799-0738A58596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1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 To get organized, communicate with mates, and calling for help! Action: Let’s practices rubbing you hands together and calling for help. 1-2-3- HELP! Shall we call for help again?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AB003-7876-448F-9799-0738A58596C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101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AB003-7876-448F-9799-0738A58596C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271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94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13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795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526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722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024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77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37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339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95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439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8DC75-DFC8-4B47-9B19-C0008F715EE6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A742C-D36A-4B19-A373-D1FF961FC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861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SQAHEXOvXik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youtube.com/watch?v=XNc-ob6344M" TargetMode="External"/><Relationship Id="rId12" Type="http://schemas.openxmlformats.org/officeDocument/2006/relationships/hyperlink" Target="https://www.slideshare.net/JoenardNunez/the-ant-sermon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AsZkKcv4sH0" TargetMode="External"/><Relationship Id="rId11" Type="http://schemas.openxmlformats.org/officeDocument/2006/relationships/hyperlink" Target="https://www.youtube.com/watch?v=cPPj9KAC_P8" TargetMode="External"/><Relationship Id="rId5" Type="http://schemas.openxmlformats.org/officeDocument/2006/relationships/image" Target="../media/image27.jpeg"/><Relationship Id="rId10" Type="http://schemas.openxmlformats.org/officeDocument/2006/relationships/hyperlink" Target="http://www.sketchyscience.com/2015/09/study-spotlight-virtues-of-laziness.html" TargetMode="External"/><Relationship Id="rId4" Type="http://schemas.openxmlformats.org/officeDocument/2006/relationships/image" Target="../media/image26.png"/><Relationship Id="rId9" Type="http://schemas.openxmlformats.org/officeDocument/2006/relationships/hyperlink" Target="https://www.youtube.com/watch?v=iIrAQm21Ja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</p:spPr>
        <p:txBody>
          <a:bodyPr>
            <a:noAutofit/>
          </a:bodyPr>
          <a:lstStyle/>
          <a:p>
            <a:r>
              <a:rPr lang="en-GB" sz="11500" b="1" dirty="0" smtClean="0">
                <a:solidFill>
                  <a:schemeClr val="accent3">
                    <a:lumMod val="50000"/>
                  </a:schemeClr>
                </a:solidFill>
              </a:rPr>
              <a:t>Ant Award</a:t>
            </a:r>
            <a:endParaRPr lang="en-GB" sz="115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4869160"/>
            <a:ext cx="6400800" cy="864096"/>
          </a:xfrm>
        </p:spPr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By Dionne </a:t>
            </a:r>
            <a:r>
              <a:rPr lang="en-GB" b="1" dirty="0" err="1" smtClean="0">
                <a:solidFill>
                  <a:schemeClr val="accent3">
                    <a:lumMod val="50000"/>
                  </a:schemeClr>
                </a:solidFill>
              </a:rPr>
              <a:t>Corrodus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-Weekes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20069"/>
            <a:ext cx="3024336" cy="2557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309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1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What is an Ant?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6110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1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What is an Ant? 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</a:rPr>
              <a:t>Ants are </a:t>
            </a:r>
            <a:r>
              <a:rPr lang="en-GB" sz="5400" b="1" u="sng" dirty="0" smtClean="0">
                <a:solidFill>
                  <a:schemeClr val="bg1"/>
                </a:solidFill>
              </a:rPr>
              <a:t>social</a:t>
            </a:r>
            <a:r>
              <a:rPr lang="en-GB" sz="5400" b="1" dirty="0" smtClean="0">
                <a:solidFill>
                  <a:schemeClr val="bg1"/>
                </a:solidFill>
              </a:rPr>
              <a:t> </a:t>
            </a:r>
            <a:r>
              <a:rPr lang="en-GB" sz="5400" b="1" u="sng" dirty="0" smtClean="0">
                <a:solidFill>
                  <a:schemeClr val="bg1"/>
                </a:solidFill>
              </a:rPr>
              <a:t>insects</a:t>
            </a:r>
            <a:r>
              <a:rPr lang="en-GB" sz="5400" b="1" dirty="0" smtClean="0">
                <a:solidFill>
                  <a:schemeClr val="bg1"/>
                </a:solidFill>
              </a:rPr>
              <a:t> known for working </a:t>
            </a:r>
            <a:r>
              <a:rPr lang="en-GB" sz="5400" b="1" u="sng" dirty="0" smtClean="0">
                <a:solidFill>
                  <a:schemeClr val="bg1"/>
                </a:solidFill>
              </a:rPr>
              <a:t>hard</a:t>
            </a:r>
            <a:r>
              <a:rPr lang="en-GB" sz="5400" b="1" dirty="0" smtClean="0">
                <a:solidFill>
                  <a:schemeClr val="bg1"/>
                </a:solidFill>
              </a:rPr>
              <a:t> and being </a:t>
            </a:r>
            <a:r>
              <a:rPr lang="en-GB" sz="5400" b="1" u="sng" dirty="0" smtClean="0">
                <a:solidFill>
                  <a:schemeClr val="bg1"/>
                </a:solidFill>
              </a:rPr>
              <a:t>strong.</a:t>
            </a:r>
            <a:endParaRPr lang="en-GB" sz="54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3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1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rgbClr val="0070C0"/>
                </a:solidFill>
              </a:rPr>
              <a:t>Your Turn=&gt;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 What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is an Ant?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9552" y="2455184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Fill In the </a:t>
            </a:r>
            <a:r>
              <a:rPr lang="en-GB" sz="2800" b="1" dirty="0">
                <a:solidFill>
                  <a:schemeClr val="bg1"/>
                </a:solidFill>
              </a:rPr>
              <a:t>b</a:t>
            </a:r>
            <a:r>
              <a:rPr lang="en-GB" sz="2800" b="1" dirty="0" smtClean="0">
                <a:solidFill>
                  <a:schemeClr val="bg1"/>
                </a:solidFill>
              </a:rPr>
              <a:t>lanks using the word bank </a:t>
            </a:r>
          </a:p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[strong, social, hard, insects]</a:t>
            </a:r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 smtClean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 smtClean="0">
              <a:solidFill>
                <a:schemeClr val="bg1"/>
              </a:solidFill>
            </a:endParaRPr>
          </a:p>
          <a:p>
            <a:endParaRPr lang="en-GB" sz="2800" b="1" dirty="0" smtClean="0">
              <a:solidFill>
                <a:schemeClr val="bg1"/>
              </a:solidFill>
            </a:endParaRPr>
          </a:p>
          <a:p>
            <a:r>
              <a:rPr lang="en-GB" sz="2800" b="1" dirty="0" smtClean="0">
                <a:solidFill>
                  <a:schemeClr val="bg1"/>
                </a:solidFill>
                <a:latin typeface="Arial Black" pitchFamily="34" charset="0"/>
              </a:rPr>
              <a:t>Ants </a:t>
            </a:r>
            <a:r>
              <a:rPr lang="en-GB" sz="2800" b="1" dirty="0">
                <a:solidFill>
                  <a:schemeClr val="bg1"/>
                </a:solidFill>
                <a:latin typeface="Arial Black" pitchFamily="34" charset="0"/>
              </a:rPr>
              <a:t>are </a:t>
            </a:r>
            <a:r>
              <a:rPr lang="en-GB" sz="2800" b="1" dirty="0" smtClean="0">
                <a:solidFill>
                  <a:schemeClr val="bg1"/>
                </a:solidFill>
                <a:latin typeface="Arial Black" pitchFamily="34" charset="0"/>
              </a:rPr>
              <a:t>__________    _____________ </a:t>
            </a:r>
            <a:r>
              <a:rPr lang="en-GB" sz="2800" b="1" dirty="0">
                <a:solidFill>
                  <a:schemeClr val="bg1"/>
                </a:solidFill>
                <a:latin typeface="Arial Black" pitchFamily="34" charset="0"/>
              </a:rPr>
              <a:t>known </a:t>
            </a:r>
            <a:r>
              <a:rPr lang="en-GB" sz="2800" b="1" dirty="0" smtClean="0">
                <a:solidFill>
                  <a:schemeClr val="bg1"/>
                </a:solidFill>
                <a:latin typeface="Arial Black" pitchFamily="34" charset="0"/>
              </a:rPr>
              <a:t>for working_________ and being  ______________. </a:t>
            </a:r>
            <a:endParaRPr lang="en-GB" sz="2800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8210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1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What is an Ant? Answer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</a:rPr>
              <a:t>Ants are </a:t>
            </a:r>
            <a:r>
              <a:rPr lang="en-GB" sz="5400" b="1" u="sng" dirty="0" smtClean="0">
                <a:solidFill>
                  <a:schemeClr val="bg1"/>
                </a:solidFill>
              </a:rPr>
              <a:t>social</a:t>
            </a:r>
            <a:r>
              <a:rPr lang="en-GB" sz="5400" b="1" dirty="0" smtClean="0">
                <a:solidFill>
                  <a:schemeClr val="bg1"/>
                </a:solidFill>
              </a:rPr>
              <a:t> </a:t>
            </a:r>
            <a:r>
              <a:rPr lang="en-GB" sz="5400" b="1" u="sng" dirty="0" smtClean="0">
                <a:solidFill>
                  <a:schemeClr val="bg1"/>
                </a:solidFill>
              </a:rPr>
              <a:t>insects</a:t>
            </a:r>
            <a:r>
              <a:rPr lang="en-GB" sz="5400" b="1" dirty="0" smtClean="0">
                <a:solidFill>
                  <a:schemeClr val="bg1"/>
                </a:solidFill>
              </a:rPr>
              <a:t> known for working </a:t>
            </a:r>
            <a:r>
              <a:rPr lang="en-GB" sz="5400" b="1" u="sng" dirty="0" smtClean="0">
                <a:solidFill>
                  <a:schemeClr val="bg1"/>
                </a:solidFill>
              </a:rPr>
              <a:t>hard</a:t>
            </a:r>
            <a:r>
              <a:rPr lang="en-GB" sz="5400" b="1" dirty="0" smtClean="0">
                <a:solidFill>
                  <a:schemeClr val="bg1"/>
                </a:solidFill>
              </a:rPr>
              <a:t> and being </a:t>
            </a:r>
            <a:r>
              <a:rPr lang="en-GB" sz="5400" b="1" u="sng" dirty="0" smtClean="0">
                <a:solidFill>
                  <a:schemeClr val="bg1"/>
                </a:solidFill>
              </a:rPr>
              <a:t>strong.</a:t>
            </a:r>
            <a:endParaRPr lang="en-GB" sz="54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5623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248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2a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What does the Bible say about ants in Proverbs 30:24-25?</a:t>
            </a:r>
            <a:endParaRPr lang="en-GB" sz="36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7647560" cy="3683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568" y="2828836"/>
            <a:ext cx="74888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/>
              <a:t>24 There </a:t>
            </a:r>
            <a:r>
              <a:rPr lang="en-GB" sz="3200" b="1" dirty="0"/>
              <a:t>are </a:t>
            </a:r>
            <a:r>
              <a:rPr lang="en-GB" sz="3200" b="1" u="sng" dirty="0"/>
              <a:t>four</a:t>
            </a:r>
            <a:r>
              <a:rPr lang="en-GB" sz="3200" b="1" dirty="0"/>
              <a:t> things which are little on the </a:t>
            </a:r>
            <a:r>
              <a:rPr lang="en-GB" sz="3200" b="1" u="sng" dirty="0"/>
              <a:t>earth</a:t>
            </a:r>
            <a:r>
              <a:rPr lang="en-GB" sz="3200" b="1" dirty="0"/>
              <a:t>, But they are exceedingly </a:t>
            </a:r>
            <a:r>
              <a:rPr lang="en-GB" sz="3200" b="1" u="sng" dirty="0"/>
              <a:t>wise</a:t>
            </a:r>
            <a:r>
              <a:rPr lang="en-GB" sz="3200" b="1" dirty="0" smtClean="0"/>
              <a:t>:</a:t>
            </a:r>
          </a:p>
          <a:p>
            <a:endParaRPr lang="en-GB" sz="3200" b="1" dirty="0"/>
          </a:p>
          <a:p>
            <a:r>
              <a:rPr lang="en-GB" sz="3200" b="1" dirty="0" smtClean="0"/>
              <a:t>25 The </a:t>
            </a:r>
            <a:r>
              <a:rPr lang="en-GB" sz="3200" b="1" u="sng" dirty="0"/>
              <a:t>ants</a:t>
            </a:r>
            <a:r>
              <a:rPr lang="en-GB" sz="3200" b="1" dirty="0"/>
              <a:t> are a people not strong, Yet they prepare their </a:t>
            </a:r>
            <a:r>
              <a:rPr lang="en-GB" sz="3200" b="1" u="sng" dirty="0"/>
              <a:t>food</a:t>
            </a:r>
            <a:r>
              <a:rPr lang="en-GB" sz="3200" b="1" dirty="0"/>
              <a:t> in the </a:t>
            </a:r>
            <a:r>
              <a:rPr lang="en-GB" sz="3200" b="1" u="sng" dirty="0"/>
              <a:t>summer</a:t>
            </a:r>
            <a:r>
              <a:rPr lang="en-GB" sz="3200" b="1" dirty="0"/>
              <a:t>; (NKJV) </a:t>
            </a:r>
          </a:p>
        </p:txBody>
      </p:sp>
    </p:spTree>
    <p:extLst>
      <p:ext uri="{BB962C8B-B14F-4D97-AF65-F5344CB8AC3E}">
        <p14:creationId xmlns:p14="http://schemas.microsoft.com/office/powerpoint/2010/main" val="145580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2a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rgbClr val="0070C0"/>
                </a:solidFill>
              </a:rPr>
              <a:t>Your </a:t>
            </a:r>
            <a:r>
              <a:rPr lang="en-GB" sz="3600" b="1" dirty="0" smtClean="0">
                <a:solidFill>
                  <a:srgbClr val="0070C0"/>
                </a:solidFill>
              </a:rPr>
              <a:t>Turn=&gt;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What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does the Bible say about ants in Proverbs 30:24-25?</a:t>
            </a:r>
            <a:endParaRPr lang="en-GB" sz="36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7647560" cy="3683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568" y="2852936"/>
            <a:ext cx="738078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Arial Black" pitchFamily="34" charset="0"/>
              </a:rPr>
              <a:t>Fill In the blanks using the word bank </a:t>
            </a:r>
          </a:p>
          <a:p>
            <a:pPr algn="ctr"/>
            <a:r>
              <a:rPr lang="en-GB" sz="2000" b="1" dirty="0">
                <a:solidFill>
                  <a:schemeClr val="bg1"/>
                </a:solidFill>
                <a:latin typeface="Arial Black" pitchFamily="34" charset="0"/>
              </a:rPr>
              <a:t>[Ants, four, wise, summer, strong, prepare, earth]</a:t>
            </a:r>
          </a:p>
          <a:p>
            <a:endParaRPr lang="en-GB" sz="2400" b="1" dirty="0" smtClean="0"/>
          </a:p>
          <a:p>
            <a:r>
              <a:rPr lang="en-GB" sz="2400" b="1" dirty="0" smtClean="0"/>
              <a:t>There </a:t>
            </a:r>
            <a:r>
              <a:rPr lang="en-GB" sz="2400" b="1" dirty="0"/>
              <a:t>are _________________ things which are little </a:t>
            </a:r>
            <a:r>
              <a:rPr lang="en-GB" sz="2400" b="1" dirty="0" smtClean="0"/>
              <a:t>on the _______________, </a:t>
            </a:r>
            <a:r>
              <a:rPr lang="en-GB" sz="2400" b="1" dirty="0"/>
              <a:t>But they are exceedingly</a:t>
            </a:r>
          </a:p>
          <a:p>
            <a:r>
              <a:rPr lang="en-GB" sz="2400" b="1" dirty="0" smtClean="0"/>
              <a:t>_______________:</a:t>
            </a:r>
            <a:r>
              <a:rPr lang="en-GB" sz="2400" b="1" dirty="0"/>
              <a:t>25 The </a:t>
            </a:r>
            <a:r>
              <a:rPr lang="en-GB" sz="2400" b="1" dirty="0" smtClean="0"/>
              <a:t>___________ are a </a:t>
            </a:r>
            <a:r>
              <a:rPr lang="en-GB" sz="2400" b="1" dirty="0"/>
              <a:t>people not </a:t>
            </a:r>
            <a:r>
              <a:rPr lang="en-GB" sz="2400" b="1" dirty="0" smtClean="0"/>
              <a:t>________________, </a:t>
            </a:r>
            <a:r>
              <a:rPr lang="en-GB" sz="2400" b="1" dirty="0"/>
              <a:t>Yet </a:t>
            </a:r>
            <a:r>
              <a:rPr lang="en-GB" sz="2400" b="1" dirty="0" smtClean="0"/>
              <a:t>they _________ </a:t>
            </a:r>
            <a:r>
              <a:rPr lang="en-GB" sz="2400" b="1" dirty="0"/>
              <a:t>their food in </a:t>
            </a:r>
            <a:r>
              <a:rPr lang="en-GB" sz="2400" b="1" dirty="0" smtClean="0"/>
              <a:t>the _________________ </a:t>
            </a:r>
            <a:r>
              <a:rPr lang="en-GB" sz="2400" b="1" dirty="0"/>
              <a:t>; (NKJV</a:t>
            </a:r>
            <a:r>
              <a:rPr lang="en-GB" sz="2400" b="1" dirty="0" smtClean="0"/>
              <a:t>)</a:t>
            </a:r>
          </a:p>
          <a:p>
            <a:endParaRPr lang="en-GB" sz="2400" b="1" dirty="0"/>
          </a:p>
          <a:p>
            <a:pPr algn="ctr"/>
            <a:endParaRPr lang="en-GB" b="1" dirty="0" smtClean="0">
              <a:latin typeface="Arial Black" pitchFamily="34" charset="0"/>
            </a:endParaRPr>
          </a:p>
          <a:p>
            <a:pPr algn="ctr"/>
            <a:endParaRPr lang="en-GB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2a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What does the Bible say about ants in Proverbs 30:24-25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? Answer</a:t>
            </a:r>
            <a:endParaRPr lang="en-GB" sz="36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7647560" cy="3683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568" y="2828836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Arial Black" pitchFamily="34" charset="0"/>
              </a:rPr>
              <a:t>24 There 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are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four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 things which are little on the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earth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, But they are exceedingly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wise</a:t>
            </a:r>
            <a:r>
              <a:rPr lang="en-GB" sz="3200" b="1" dirty="0" smtClean="0">
                <a:solidFill>
                  <a:schemeClr val="bg1"/>
                </a:solidFill>
                <a:latin typeface="Arial Black" pitchFamily="34" charset="0"/>
              </a:rPr>
              <a:t>:</a:t>
            </a:r>
          </a:p>
          <a:p>
            <a:endParaRPr lang="en-GB" sz="3200" b="1" dirty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en-GB" sz="3200" b="1" dirty="0" smtClean="0">
                <a:solidFill>
                  <a:schemeClr val="bg1"/>
                </a:solidFill>
                <a:latin typeface="Arial Black" pitchFamily="34" charset="0"/>
              </a:rPr>
              <a:t>25 The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ants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 are a people not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strong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, Yet they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prepare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 their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food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 in the </a:t>
            </a:r>
            <a:r>
              <a:rPr lang="en-GB" sz="3200" b="1" u="sng" dirty="0">
                <a:solidFill>
                  <a:schemeClr val="bg1"/>
                </a:solidFill>
                <a:latin typeface="Arial Black" pitchFamily="34" charset="0"/>
              </a:rPr>
              <a:t>summer</a:t>
            </a:r>
            <a:r>
              <a:rPr lang="en-GB" sz="3200" b="1" dirty="0">
                <a:solidFill>
                  <a:schemeClr val="bg1"/>
                </a:solidFill>
                <a:latin typeface="Arial Black" pitchFamily="34" charset="0"/>
              </a:rPr>
              <a:t>; (NKJV) </a:t>
            </a:r>
          </a:p>
        </p:txBody>
      </p:sp>
    </p:spTree>
    <p:extLst>
      <p:ext uri="{BB962C8B-B14F-4D97-AF65-F5344CB8AC3E}">
        <p14:creationId xmlns:p14="http://schemas.microsoft.com/office/powerpoint/2010/main" val="405655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002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Learn and explain Proverbs 6:6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99" y="2708920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208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99" y="2708920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Activities To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Quickly Learn Proverbs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6:6</a:t>
            </a:r>
          </a:p>
          <a:p>
            <a:pPr marL="0" indent="0" algn="ctr">
              <a:buNone/>
            </a:pP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3071285"/>
            <a:ext cx="68767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GB" sz="2800" b="1" dirty="0" smtClean="0">
                <a:solidFill>
                  <a:schemeClr val="bg1"/>
                </a:solidFill>
              </a:rPr>
              <a:t>Floor </a:t>
            </a:r>
            <a:r>
              <a:rPr lang="en-GB" sz="2800" b="1" dirty="0">
                <a:solidFill>
                  <a:schemeClr val="bg1"/>
                </a:solidFill>
              </a:rPr>
              <a:t>Mats &amp; Play Hop </a:t>
            </a:r>
            <a:r>
              <a:rPr lang="en-GB" sz="2800" b="1" dirty="0" smtClean="0">
                <a:solidFill>
                  <a:schemeClr val="bg1"/>
                </a:solidFill>
              </a:rPr>
              <a:t>Scotch</a:t>
            </a:r>
          </a:p>
          <a:p>
            <a:endParaRPr lang="en-GB" sz="28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GB" sz="2800" b="1" dirty="0" smtClean="0">
                <a:solidFill>
                  <a:schemeClr val="bg1"/>
                </a:solidFill>
              </a:rPr>
              <a:t>Puzzles/ Jigsaw      </a:t>
            </a:r>
            <a:endParaRPr lang="en-GB" sz="2800" b="1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endParaRPr lang="en-GB" sz="28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GB" sz="2800" b="1" dirty="0" smtClean="0">
                <a:solidFill>
                  <a:schemeClr val="bg1"/>
                </a:solidFill>
              </a:rPr>
              <a:t>Lego</a:t>
            </a:r>
          </a:p>
          <a:p>
            <a:pPr marL="342900" indent="-342900">
              <a:buFont typeface="Wingdings" pitchFamily="2" charset="2"/>
              <a:buChar char="v"/>
            </a:pPr>
            <a:endParaRPr lang="en-GB" sz="2800" b="1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GB" sz="2800" b="1" dirty="0" smtClean="0">
                <a:solidFill>
                  <a:schemeClr val="bg1"/>
                </a:solidFill>
              </a:rPr>
              <a:t>Stones/Musical Cups</a:t>
            </a:r>
            <a:endParaRPr lang="en-GB" sz="2800" b="1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endParaRPr lang="en-GB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6028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Word Scramble To Quickly Learn Proverbs 6:6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00203" y="-78180"/>
            <a:ext cx="5103568" cy="966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20966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Word Scramble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Answer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43942" y="-150242"/>
            <a:ext cx="5449788" cy="10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77505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3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b="1" dirty="0" smtClean="0">
                <a:solidFill>
                  <a:schemeClr val="accent3">
                    <a:lumMod val="50000"/>
                  </a:schemeClr>
                </a:solidFill>
              </a:rPr>
              <a:t>Musical Cups Activity To </a:t>
            </a:r>
            <a:r>
              <a:rPr lang="en-GB" sz="2800" b="1" dirty="0" smtClean="0">
                <a:solidFill>
                  <a:schemeClr val="accent3">
                    <a:lumMod val="50000"/>
                  </a:schemeClr>
                </a:solidFill>
              </a:rPr>
              <a:t>Quickly Learn Proverbs </a:t>
            </a:r>
            <a:r>
              <a:rPr lang="en-GB" sz="2800" b="1" dirty="0">
                <a:solidFill>
                  <a:schemeClr val="accent3">
                    <a:lumMod val="50000"/>
                  </a:schemeClr>
                </a:solidFill>
              </a:rPr>
              <a:t>6:6</a:t>
            </a:r>
          </a:p>
          <a:p>
            <a:pPr marL="0" indent="0" algn="ctr">
              <a:buNone/>
            </a:pP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3071285"/>
            <a:ext cx="68767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GB" sz="2800" b="1" dirty="0">
                <a:solidFill>
                  <a:schemeClr val="bg1"/>
                </a:solidFill>
              </a:rPr>
              <a:t>Use Floor Mats &amp; Play Hop </a:t>
            </a:r>
            <a:r>
              <a:rPr lang="en-GB" sz="2800" b="1" dirty="0" smtClean="0">
                <a:solidFill>
                  <a:schemeClr val="bg1"/>
                </a:solidFill>
              </a:rPr>
              <a:t>Scotch</a:t>
            </a:r>
          </a:p>
          <a:p>
            <a:endParaRPr lang="en-GB" sz="28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GB" sz="2800" b="1" dirty="0" smtClean="0">
                <a:solidFill>
                  <a:schemeClr val="bg1"/>
                </a:solidFill>
              </a:rPr>
              <a:t>Puzzles   </a:t>
            </a:r>
            <a:r>
              <a:rPr lang="en-GB" sz="2800" b="1" dirty="0" smtClean="0">
                <a:solidFill>
                  <a:schemeClr val="bg1"/>
                </a:solidFill>
              </a:rPr>
              <a:t>  </a:t>
            </a:r>
            <a:endParaRPr lang="en-GB" sz="2800" b="1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endParaRPr lang="en-GB" sz="28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GB" sz="2800" b="1" dirty="0" smtClean="0">
                <a:solidFill>
                  <a:schemeClr val="bg1"/>
                </a:solidFill>
              </a:rPr>
              <a:t>Lego</a:t>
            </a:r>
          </a:p>
          <a:p>
            <a:pPr marL="342900" indent="-342900">
              <a:buFont typeface="Wingdings" pitchFamily="2" charset="2"/>
              <a:buChar char="v"/>
            </a:pPr>
            <a:endParaRPr lang="en-GB" sz="2800" b="1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GB" sz="2800" b="1" dirty="0" smtClean="0">
                <a:solidFill>
                  <a:schemeClr val="bg1"/>
                </a:solidFill>
              </a:rPr>
              <a:t>Stones</a:t>
            </a:r>
          </a:p>
          <a:p>
            <a:pPr marL="342900" indent="-342900">
              <a:buFont typeface="Wingdings" pitchFamily="2" charset="2"/>
              <a:buChar char="v"/>
            </a:pPr>
            <a:endParaRPr lang="en-GB" sz="2800" b="1" dirty="0" smtClean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56421" y="648036"/>
            <a:ext cx="4188434" cy="7446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8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7544" y="1312168"/>
            <a:ext cx="8229600" cy="748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Musical Cups Activity Answer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899592" y="3105835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 smtClean="0">
                <a:solidFill>
                  <a:schemeClr val="bg1"/>
                </a:solidFill>
                <a:latin typeface="Arial Black" pitchFamily="34" charset="0"/>
              </a:rPr>
              <a:t>G </a:t>
            </a:r>
            <a:r>
              <a:rPr lang="en-GB" sz="4800" b="1" dirty="0">
                <a:solidFill>
                  <a:schemeClr val="bg1"/>
                </a:solidFill>
                <a:latin typeface="Arial Black" pitchFamily="34" charset="0"/>
              </a:rPr>
              <a:t>to the ant, you sluggard</a:t>
            </a:r>
            <a:r>
              <a:rPr lang="en-GB" sz="4800" b="1" dirty="0" smtClean="0">
                <a:solidFill>
                  <a:schemeClr val="bg1"/>
                </a:solidFill>
                <a:latin typeface="Arial Black" pitchFamily="34" charset="0"/>
              </a:rPr>
              <a:t>! Consider </a:t>
            </a:r>
            <a:r>
              <a:rPr lang="en-GB" sz="4800" b="1" dirty="0">
                <a:solidFill>
                  <a:schemeClr val="bg1"/>
                </a:solidFill>
                <a:latin typeface="Arial Black" pitchFamily="34" charset="0"/>
              </a:rPr>
              <a:t>her ways and be wise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64544" y="-210110"/>
            <a:ext cx="5313210" cy="944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3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Hop Scotch Activity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To Quickly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Learn and Explain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Proverbs 6:6</a:t>
            </a:r>
          </a:p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6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899592" y="3105835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 smtClean="0">
                <a:solidFill>
                  <a:schemeClr val="bg1"/>
                </a:solidFill>
                <a:latin typeface="Arial Black" pitchFamily="34" charset="0"/>
              </a:rPr>
              <a:t>be </a:t>
            </a:r>
            <a:r>
              <a:rPr lang="en-GB" sz="4800" b="1" dirty="0">
                <a:solidFill>
                  <a:schemeClr val="bg1"/>
                </a:solidFill>
                <a:latin typeface="Arial Black" pitchFamily="34" charset="0"/>
              </a:rPr>
              <a:t>wise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36489" y="1297621"/>
            <a:ext cx="3978370" cy="707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24224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Learn and explain Proverbs 6:6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99" y="2708920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899592" y="3105835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latin typeface="Arial Black" pitchFamily="34" charset="0"/>
              </a:rPr>
              <a:t>Go to the ant, you sluggard</a:t>
            </a:r>
            <a:r>
              <a:rPr lang="en-GB" sz="4800" b="1" dirty="0" smtClean="0">
                <a:solidFill>
                  <a:schemeClr val="bg1"/>
                </a:solidFill>
                <a:latin typeface="Arial Black" pitchFamily="34" charset="0"/>
              </a:rPr>
              <a:t>! Consider </a:t>
            </a:r>
            <a:r>
              <a:rPr lang="en-GB" sz="4800" b="1" dirty="0">
                <a:solidFill>
                  <a:schemeClr val="bg1"/>
                </a:solidFill>
                <a:latin typeface="Arial Black" pitchFamily="34" charset="0"/>
              </a:rPr>
              <a:t>her ways and be wise</a:t>
            </a:r>
          </a:p>
        </p:txBody>
      </p:sp>
    </p:spTree>
    <p:extLst>
      <p:ext uri="{BB962C8B-B14F-4D97-AF65-F5344CB8AC3E}">
        <p14:creationId xmlns:p14="http://schemas.microsoft.com/office/powerpoint/2010/main" val="300242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7832" y="1477468"/>
            <a:ext cx="8229600" cy="7994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Proverbs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6:6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 Explained</a:t>
            </a:r>
            <a:endParaRPr lang="en-GB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Go to the Ant Lesson Plan | Bible lessons, Sunday school lesson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60" y="2276872"/>
            <a:ext cx="727280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3257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Requirement 2b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00200"/>
            <a:ext cx="4176463" cy="5200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29233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2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How do ants communicate? 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8146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How do ants communicate? 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2276872"/>
            <a:ext cx="5040560" cy="3352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824" y="5805264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accent3">
                    <a:lumMod val="50000"/>
                  </a:schemeClr>
                </a:solidFill>
              </a:rPr>
              <a:t>1. Rubbing </a:t>
            </a:r>
            <a:r>
              <a:rPr lang="en-GB" sz="3200" b="1" dirty="0">
                <a:solidFill>
                  <a:schemeClr val="accent3">
                    <a:lumMod val="50000"/>
                  </a:schemeClr>
                </a:solidFill>
              </a:rPr>
              <a:t>two hard parts of their abdomens together makes </a:t>
            </a:r>
            <a:r>
              <a:rPr lang="en-GB" sz="3200" b="1" u="sng" dirty="0">
                <a:solidFill>
                  <a:schemeClr val="accent3">
                    <a:lumMod val="50000"/>
                  </a:schemeClr>
                </a:solidFill>
              </a:rPr>
              <a:t>scraping </a:t>
            </a:r>
            <a:r>
              <a:rPr lang="en-GB" sz="3200" b="1" u="sng" dirty="0" smtClean="0">
                <a:solidFill>
                  <a:schemeClr val="accent3">
                    <a:lumMod val="50000"/>
                  </a:schemeClr>
                </a:solidFill>
              </a:rPr>
              <a:t>sounds</a:t>
            </a:r>
            <a:endParaRPr lang="en-GB" sz="3200" b="1" u="sng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764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7655126" cy="11807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How do ants communicate? 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40" y="3281152"/>
            <a:ext cx="1950183" cy="195018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388" y="3281152"/>
            <a:ext cx="2955498" cy="1950183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cxnSp>
        <p:nvCxnSpPr>
          <p:cNvPr id="10" name="Straight Arrow Connector 9"/>
          <p:cNvCxnSpPr/>
          <p:nvPr/>
        </p:nvCxnSpPr>
        <p:spPr>
          <a:xfrm flipV="1">
            <a:off x="3425855" y="5124170"/>
            <a:ext cx="2154273" cy="1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723" y="2407566"/>
            <a:ext cx="5001572" cy="3328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7504" y="616530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accent3">
                    <a:lumMod val="50000"/>
                  </a:schemeClr>
                </a:solidFill>
              </a:rPr>
              <a:t>2. Ants touch: </a:t>
            </a:r>
            <a:r>
              <a:rPr lang="en-GB" sz="3200" b="1" dirty="0">
                <a:solidFill>
                  <a:schemeClr val="accent3">
                    <a:lumMod val="50000"/>
                  </a:schemeClr>
                </a:solidFill>
              </a:rPr>
              <a:t>“high five”</a:t>
            </a:r>
            <a:r>
              <a:rPr lang="en-GB" sz="3200" b="1" dirty="0" smtClean="0">
                <a:solidFill>
                  <a:schemeClr val="accent3">
                    <a:lumMod val="50000"/>
                  </a:schemeClr>
                </a:solidFill>
              </a:rPr>
              <a:t> with their antennas</a:t>
            </a:r>
            <a:endParaRPr lang="en-GB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0" y="249289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“Communication </a:t>
            </a:r>
            <a:r>
              <a:rPr lang="en-GB" sz="2800" b="1" dirty="0">
                <a:solidFill>
                  <a:schemeClr val="bg1"/>
                </a:solidFill>
              </a:rPr>
              <a:t>is crucial to the survival of </a:t>
            </a:r>
            <a:r>
              <a:rPr lang="en-GB" sz="2800" b="1" dirty="0" smtClean="0">
                <a:solidFill>
                  <a:schemeClr val="bg1"/>
                </a:solidFill>
              </a:rPr>
              <a:t>ants…! 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C000"/>
                </a:solidFill>
                <a:latin typeface="Arial Black" pitchFamily="34" charset="0"/>
              </a:rPr>
              <a:t>Pheromones</a:t>
            </a:r>
            <a:br>
              <a:rPr lang="en-GB" b="1" dirty="0" smtClean="0">
                <a:solidFill>
                  <a:srgbClr val="FFC000"/>
                </a:solidFill>
                <a:latin typeface="Arial Black" pitchFamily="34" charset="0"/>
              </a:rPr>
            </a:br>
            <a:r>
              <a:rPr lang="en-GB" b="1" dirty="0" smtClean="0">
                <a:solidFill>
                  <a:srgbClr val="FFC000"/>
                </a:solidFill>
                <a:latin typeface="Arial Black" pitchFamily="34" charset="0"/>
              </a:rPr>
              <a:t>(Ant scents)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4534" y="4365104"/>
            <a:ext cx="87849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000" dirty="0" smtClean="0"/>
              <a:t>This is the key ant communication language of attraction</a:t>
            </a:r>
            <a:r>
              <a:rPr lang="en-GB" sz="2000" dirty="0"/>
              <a:t>, alarm, identification of other castes, recognition of larvae, and discrimination between nest-mates and strangers. </a:t>
            </a:r>
            <a:endParaRPr lang="en-GB" sz="2000" b="1" dirty="0">
              <a:solidFill>
                <a:srgbClr val="FFC000"/>
              </a:solidFill>
              <a:latin typeface="Arial Black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/>
              <a:t>The </a:t>
            </a:r>
            <a:r>
              <a:rPr lang="en-GB" sz="2000" dirty="0"/>
              <a:t>queen </a:t>
            </a:r>
            <a:r>
              <a:rPr lang="en-GB" sz="2000" dirty="0" smtClean="0"/>
              <a:t>use it to stop her </a:t>
            </a:r>
            <a:r>
              <a:rPr lang="en-GB" sz="2000" dirty="0"/>
              <a:t>daughters from laying their own eggs and </a:t>
            </a:r>
            <a:r>
              <a:rPr lang="en-GB" sz="2000" dirty="0" smtClean="0"/>
              <a:t>the </a:t>
            </a:r>
            <a:r>
              <a:rPr lang="en-GB" sz="2000" dirty="0"/>
              <a:t>development of her own daughter </a:t>
            </a:r>
            <a:r>
              <a:rPr lang="en-GB" sz="2000" dirty="0" smtClean="0"/>
              <a:t>eggs/larvae </a:t>
            </a:r>
            <a:r>
              <a:rPr lang="en-GB" sz="2000" dirty="0"/>
              <a:t>from becoming rival queens. </a:t>
            </a:r>
            <a:endParaRPr lang="en-GB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/>
              <a:t>The </a:t>
            </a:r>
            <a:r>
              <a:rPr lang="en-GB" sz="2000" dirty="0" smtClean="0"/>
              <a:t>queen </a:t>
            </a:r>
            <a:r>
              <a:rPr lang="en-GB" sz="2000" dirty="0" smtClean="0"/>
              <a:t>determines how </a:t>
            </a:r>
            <a:r>
              <a:rPr lang="en-GB" sz="2000" dirty="0"/>
              <a:t>many soldier </a:t>
            </a:r>
            <a:r>
              <a:rPr lang="en-GB" sz="2000" dirty="0" smtClean="0"/>
              <a:t>castes </a:t>
            </a:r>
            <a:r>
              <a:rPr lang="en-GB" sz="2000" dirty="0"/>
              <a:t>are born, ensuring a balance within the colony.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 flipH="1" flipV="1">
            <a:off x="8686800" y="1124745"/>
            <a:ext cx="457200" cy="475456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Pheromones</a:t>
            </a:r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29667"/>
            <a:ext cx="5870628" cy="2341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923928" y="3501008"/>
            <a:ext cx="48998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i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Ants are experts in track and trail</a:t>
            </a:r>
            <a:r>
              <a:rPr lang="en-GB" sz="2000" b="1" i="1" dirty="0">
                <a:solidFill>
                  <a:schemeClr val="accent3">
                    <a:lumMod val="50000"/>
                  </a:schemeClr>
                </a:solidFill>
              </a:rPr>
              <a:t>!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771138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076056" y="2449985"/>
            <a:ext cx="31319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094" y="5301208"/>
            <a:ext cx="8784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accent3">
                    <a:lumMod val="50000"/>
                  </a:schemeClr>
                </a:solidFill>
              </a:rPr>
              <a:t>3. </a:t>
            </a:r>
            <a:r>
              <a:rPr lang="en-GB" sz="2800" b="1" u="sng" dirty="0" smtClean="0">
                <a:solidFill>
                  <a:schemeClr val="accent3">
                    <a:lumMod val="50000"/>
                  </a:schemeClr>
                </a:solidFill>
              </a:rPr>
              <a:t>Unique </a:t>
            </a:r>
            <a:r>
              <a:rPr lang="en-GB" sz="2800" b="1" u="sng" dirty="0" smtClean="0">
                <a:solidFill>
                  <a:schemeClr val="accent3">
                    <a:lumMod val="50000"/>
                  </a:schemeClr>
                </a:solidFill>
              </a:rPr>
              <a:t>scent </a:t>
            </a:r>
            <a:r>
              <a:rPr lang="en-GB" sz="2800" b="1" u="sng" dirty="0" smtClean="0">
                <a:solidFill>
                  <a:schemeClr val="accent3">
                    <a:lumMod val="50000"/>
                  </a:schemeClr>
                </a:solidFill>
              </a:rPr>
              <a:t>trails: </a:t>
            </a:r>
            <a:r>
              <a:rPr lang="en-GB" sz="2800" b="1" dirty="0" smtClean="0">
                <a:solidFill>
                  <a:schemeClr val="accent3">
                    <a:lumMod val="50000"/>
                  </a:schemeClr>
                </a:solidFill>
              </a:rPr>
              <a:t>mark where food is found for other comrades to follow and take back home </a:t>
            </a:r>
            <a:endParaRPr lang="en-GB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98005"/>
            <a:ext cx="2880318" cy="144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1843125" y="1267626"/>
            <a:ext cx="56148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How do ants communicate? </a:t>
            </a:r>
            <a:endParaRPr lang="en-GB" sz="3600" dirty="0"/>
          </a:p>
        </p:txBody>
      </p:sp>
      <p:sp>
        <p:nvSpPr>
          <p:cNvPr id="9" name="AutoShape 4" descr="MUTE: Simple, Anonymous File Shar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60848"/>
            <a:ext cx="302895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3" name="Picture 7" descr="Ant communicati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97027"/>
            <a:ext cx="2809875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4354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How do ants communicate? 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15" y="2399602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567" y="2413338"/>
            <a:ext cx="795204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Ants communicate </a:t>
            </a:r>
            <a:r>
              <a:rPr lang="en-GB" sz="6000" b="1" dirty="0">
                <a:solidFill>
                  <a:schemeClr val="bg1"/>
                </a:solidFill>
              </a:rPr>
              <a:t>with each other </a:t>
            </a:r>
            <a:r>
              <a:rPr lang="en-GB" sz="6000" b="1" dirty="0" smtClean="0">
                <a:solidFill>
                  <a:schemeClr val="bg1"/>
                </a:solidFill>
              </a:rPr>
              <a:t>using </a:t>
            </a:r>
            <a:r>
              <a:rPr lang="en-GB" sz="6000" b="1" u="sng" dirty="0" smtClean="0">
                <a:solidFill>
                  <a:schemeClr val="bg1"/>
                </a:solidFill>
              </a:rPr>
              <a:t>pheromones  </a:t>
            </a:r>
            <a:r>
              <a:rPr lang="en-GB" sz="6000" b="1" dirty="0" smtClean="0">
                <a:solidFill>
                  <a:schemeClr val="bg1"/>
                </a:solidFill>
              </a:rPr>
              <a:t> </a:t>
            </a:r>
            <a:r>
              <a:rPr lang="en-GB" sz="6000" b="1" dirty="0">
                <a:solidFill>
                  <a:schemeClr val="bg1"/>
                </a:solidFill>
              </a:rPr>
              <a:t>(scent</a:t>
            </a:r>
            <a:r>
              <a:rPr lang="en-GB" sz="6000" b="1" dirty="0" smtClean="0">
                <a:solidFill>
                  <a:schemeClr val="bg1"/>
                </a:solidFill>
              </a:rPr>
              <a:t>),</a:t>
            </a:r>
            <a:r>
              <a:rPr lang="en-GB" sz="6000" b="1" dirty="0">
                <a:solidFill>
                  <a:schemeClr val="bg1"/>
                </a:solidFill>
              </a:rPr>
              <a:t> </a:t>
            </a:r>
            <a:r>
              <a:rPr lang="en-GB" sz="6000" b="1" u="sng" dirty="0">
                <a:solidFill>
                  <a:schemeClr val="bg1"/>
                </a:solidFill>
              </a:rPr>
              <a:t>sounds</a:t>
            </a:r>
            <a:r>
              <a:rPr lang="en-GB" sz="6000" b="1" dirty="0">
                <a:solidFill>
                  <a:schemeClr val="bg1"/>
                </a:solidFill>
              </a:rPr>
              <a:t> </a:t>
            </a:r>
            <a:r>
              <a:rPr lang="en-GB" sz="6000" b="1" dirty="0" smtClean="0">
                <a:solidFill>
                  <a:schemeClr val="bg1"/>
                </a:solidFill>
              </a:rPr>
              <a:t> and </a:t>
            </a:r>
            <a:r>
              <a:rPr lang="en-GB" sz="6000" b="1" u="sng" dirty="0" smtClean="0">
                <a:solidFill>
                  <a:schemeClr val="bg1"/>
                </a:solidFill>
              </a:rPr>
              <a:t>touch</a:t>
            </a:r>
            <a:endParaRPr lang="en-GB" sz="60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857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How do ants communicate? 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50" y="2452492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941168"/>
            <a:ext cx="1400373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468" y="2531314"/>
            <a:ext cx="122548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V="1">
            <a:off x="5982519" y="2798766"/>
            <a:ext cx="1226565" cy="689232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699792" y="5229200"/>
            <a:ext cx="1728192" cy="221573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0" y="2531314"/>
            <a:ext cx="1586472" cy="10108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051720" y="3575320"/>
            <a:ext cx="1512168" cy="828486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6272308" y="3337012"/>
            <a:ext cx="936777" cy="476615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67544" y="371703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Black" pitchFamily="34" charset="0"/>
              </a:rPr>
              <a:t>1. Scent</a:t>
            </a:r>
            <a:endParaRPr lang="en-GB" b="1" dirty="0"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72000" y="5908630"/>
            <a:ext cx="2422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Black" pitchFamily="34" charset="0"/>
              </a:rPr>
              <a:t>2. Rubbing Sound</a:t>
            </a:r>
            <a:endParaRPr lang="en-GB" b="1" dirty="0">
              <a:latin typeface="Arial Black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164288" y="3917690"/>
            <a:ext cx="1379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Black" pitchFamily="34" charset="0"/>
              </a:rPr>
              <a:t>3. Touch</a:t>
            </a:r>
            <a:endParaRPr lang="en-GB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506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rgbClr val="0070C0"/>
                </a:solidFill>
              </a:rPr>
              <a:t>Your Turn=&gt;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How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do ants communicate? 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9552" y="2551836"/>
            <a:ext cx="799288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Arial Black" pitchFamily="34" charset="0"/>
              </a:rPr>
              <a:t>Fill In the blanks using the word bank </a:t>
            </a:r>
          </a:p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Arial Black" pitchFamily="34" charset="0"/>
              </a:rPr>
              <a:t>[sounds, touch, pheromones]</a:t>
            </a:r>
          </a:p>
          <a:p>
            <a:pPr algn="ctr"/>
            <a:endParaRPr lang="en-GB" sz="2400" b="1" dirty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endParaRPr lang="en-GB" b="1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en-GB" sz="2800" b="1" dirty="0" smtClean="0">
                <a:solidFill>
                  <a:schemeClr val="bg1"/>
                </a:solidFill>
                <a:latin typeface="Arial Black" pitchFamily="34" charset="0"/>
              </a:rPr>
              <a:t>Ants </a:t>
            </a:r>
            <a:r>
              <a:rPr lang="en-GB" sz="2800" b="1" dirty="0">
                <a:solidFill>
                  <a:schemeClr val="bg1"/>
                </a:solidFill>
                <a:latin typeface="Arial Black" pitchFamily="34" charset="0"/>
              </a:rPr>
              <a:t>communicate with each other using </a:t>
            </a:r>
            <a:r>
              <a:rPr lang="en-GB" sz="2800" b="1" dirty="0" smtClean="0">
                <a:solidFill>
                  <a:schemeClr val="bg1"/>
                </a:solidFill>
                <a:latin typeface="Arial Black" pitchFamily="34" charset="0"/>
              </a:rPr>
              <a:t>_________________________ </a:t>
            </a:r>
            <a:r>
              <a:rPr lang="en-GB" sz="2800" b="1" dirty="0">
                <a:solidFill>
                  <a:schemeClr val="bg1"/>
                </a:solidFill>
                <a:latin typeface="Arial Black" pitchFamily="34" charset="0"/>
              </a:rPr>
              <a:t>(scent), _________________, and _________________. </a:t>
            </a:r>
          </a:p>
        </p:txBody>
      </p:sp>
    </p:spTree>
    <p:extLst>
      <p:ext uri="{BB962C8B-B14F-4D97-AF65-F5344CB8AC3E}">
        <p14:creationId xmlns:p14="http://schemas.microsoft.com/office/powerpoint/2010/main" val="5062126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3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How do ants communicate?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Answer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15" y="2399602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567" y="2413338"/>
            <a:ext cx="795204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Ants communicate </a:t>
            </a:r>
            <a:r>
              <a:rPr lang="en-GB" sz="6000" b="1" dirty="0">
                <a:solidFill>
                  <a:schemeClr val="bg1"/>
                </a:solidFill>
              </a:rPr>
              <a:t>with each other </a:t>
            </a:r>
            <a:r>
              <a:rPr lang="en-GB" sz="6000" b="1" dirty="0" smtClean="0">
                <a:solidFill>
                  <a:schemeClr val="bg1"/>
                </a:solidFill>
              </a:rPr>
              <a:t>using </a:t>
            </a:r>
            <a:r>
              <a:rPr lang="en-GB" sz="6000" b="1" u="sng" dirty="0" smtClean="0">
                <a:solidFill>
                  <a:schemeClr val="bg1"/>
                </a:solidFill>
              </a:rPr>
              <a:t>pheromones  </a:t>
            </a:r>
            <a:r>
              <a:rPr lang="en-GB" sz="6000" b="1" dirty="0" smtClean="0">
                <a:solidFill>
                  <a:schemeClr val="bg1"/>
                </a:solidFill>
              </a:rPr>
              <a:t> </a:t>
            </a:r>
            <a:r>
              <a:rPr lang="en-GB" sz="6000" b="1" dirty="0">
                <a:solidFill>
                  <a:schemeClr val="bg1"/>
                </a:solidFill>
              </a:rPr>
              <a:t>(scent</a:t>
            </a:r>
            <a:r>
              <a:rPr lang="en-GB" sz="6000" b="1" dirty="0" smtClean="0">
                <a:solidFill>
                  <a:schemeClr val="bg1"/>
                </a:solidFill>
              </a:rPr>
              <a:t>),</a:t>
            </a:r>
            <a:r>
              <a:rPr lang="en-GB" sz="6000" b="1" dirty="0">
                <a:solidFill>
                  <a:schemeClr val="bg1"/>
                </a:solidFill>
              </a:rPr>
              <a:t> </a:t>
            </a:r>
            <a:r>
              <a:rPr lang="en-GB" sz="6000" b="1" u="sng" dirty="0">
                <a:solidFill>
                  <a:schemeClr val="bg1"/>
                </a:solidFill>
              </a:rPr>
              <a:t>sounds</a:t>
            </a:r>
            <a:r>
              <a:rPr lang="en-GB" sz="6000" b="1" dirty="0">
                <a:solidFill>
                  <a:schemeClr val="bg1"/>
                </a:solidFill>
              </a:rPr>
              <a:t> </a:t>
            </a:r>
            <a:r>
              <a:rPr lang="en-GB" sz="6000" b="1" dirty="0" smtClean="0">
                <a:solidFill>
                  <a:schemeClr val="bg1"/>
                </a:solidFill>
              </a:rPr>
              <a:t> and </a:t>
            </a:r>
            <a:r>
              <a:rPr lang="en-GB" sz="6000" b="1" u="sng" dirty="0" smtClean="0">
                <a:solidFill>
                  <a:schemeClr val="bg1"/>
                </a:solidFill>
              </a:rPr>
              <a:t>touch</a:t>
            </a:r>
            <a:endParaRPr lang="en-GB" sz="60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589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2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4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Name four main body parts of the ant.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541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4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79512" y="170080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Name four main body parts of the ant.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2366040"/>
            <a:ext cx="6433543" cy="482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11276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4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Name four main body parts of the ant.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71" y="2564904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547664" y="3789040"/>
            <a:ext cx="720080" cy="936104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27584" y="3429000"/>
            <a:ext cx="1368152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Abdomen</a:t>
            </a:r>
            <a:endParaRPr lang="en-GB" b="1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796136" y="2924944"/>
            <a:ext cx="576064" cy="688722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372200" y="2740278"/>
            <a:ext cx="720080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b="1" dirty="0" smtClean="0"/>
              <a:t>Head</a:t>
            </a:r>
            <a:endParaRPr lang="en-GB" b="1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7308304" y="4514669"/>
            <a:ext cx="9187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211960" y="3356992"/>
            <a:ext cx="216024" cy="792088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599892" y="2924944"/>
            <a:ext cx="1188132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Thorax</a:t>
            </a:r>
            <a:endParaRPr lang="en-GB" b="1" dirty="0">
              <a:solidFill>
                <a:schemeClr val="bg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7400177" y="4514669"/>
            <a:ext cx="196159" cy="1434611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6948264" y="3798332"/>
            <a:ext cx="648072" cy="2150948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732240" y="5962960"/>
            <a:ext cx="1332114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Antennae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711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5a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What do ants use their jaws to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do?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225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Requirement 5a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764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699" y="1484784"/>
            <a:ext cx="5178578" cy="230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979712" y="2852936"/>
            <a:ext cx="496855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What do ants use their jaws to do?</a:t>
            </a:r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33264" y="3861048"/>
            <a:ext cx="77404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sz="2400" b="1" dirty="0"/>
              <a:t>The ant head has two strong jaws, (the mandibles), used to carry food, </a:t>
            </a:r>
            <a:r>
              <a:rPr lang="en-GB" sz="2400" b="1" dirty="0" smtClean="0"/>
              <a:t>manipulate objects</a:t>
            </a:r>
            <a:r>
              <a:rPr lang="en-GB" sz="2400" b="1" dirty="0"/>
              <a:t>, construct nests, and for defence.</a:t>
            </a:r>
          </a:p>
          <a:p>
            <a:pPr marL="285750" indent="-285750">
              <a:buFont typeface="Wingdings" pitchFamily="2" charset="2"/>
              <a:buChar char="v"/>
            </a:pPr>
            <a:endParaRPr lang="en-GB" sz="2400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GB" sz="2400" b="1" dirty="0" smtClean="0"/>
              <a:t>Ants </a:t>
            </a:r>
            <a:r>
              <a:rPr lang="en-GB" sz="2400" b="1" dirty="0"/>
              <a:t>defend and attack themselves by biting and, in many species, by stinging </a:t>
            </a:r>
            <a:r>
              <a:rPr lang="en-GB" sz="2400" b="1" dirty="0" smtClean="0"/>
              <a:t>often injecting </a:t>
            </a:r>
            <a:r>
              <a:rPr lang="en-GB" sz="2400" b="1" dirty="0"/>
              <a:t>or spraying chemicals such as formic acid.</a:t>
            </a:r>
          </a:p>
        </p:txBody>
      </p:sp>
    </p:spTree>
    <p:extLst>
      <p:ext uri="{BB962C8B-B14F-4D97-AF65-F5344CB8AC3E}">
        <p14:creationId xmlns:p14="http://schemas.microsoft.com/office/powerpoint/2010/main" val="398397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5a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0070C0"/>
                </a:solidFill>
              </a:rPr>
              <a:t>Your Turn=&gt;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What </a:t>
            </a: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do ants use their jaws to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do?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11559" y="2420888"/>
            <a:ext cx="8024053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Arial Black" pitchFamily="34" charset="0"/>
              </a:rPr>
              <a:t>Fill In the blanks using the word bank </a:t>
            </a:r>
          </a:p>
          <a:p>
            <a:pPr algn="ctr"/>
            <a:r>
              <a:rPr lang="en-GB" sz="2400" b="1" dirty="0" smtClean="0">
                <a:solidFill>
                  <a:schemeClr val="bg1"/>
                </a:solidFill>
              </a:rPr>
              <a:t>[</a:t>
            </a:r>
            <a:r>
              <a:rPr lang="en-GB" sz="2400" b="1" dirty="0" smtClean="0">
                <a:solidFill>
                  <a:srgbClr val="FF0000"/>
                </a:solidFill>
              </a:rPr>
              <a:t>b</a:t>
            </a:r>
            <a:r>
              <a:rPr lang="en-GB" sz="2400" b="1" dirty="0" smtClean="0">
                <a:solidFill>
                  <a:schemeClr val="bg1"/>
                </a:solidFill>
              </a:rPr>
              <a:t>iting, </a:t>
            </a:r>
            <a:r>
              <a:rPr lang="en-GB" sz="2400" b="1" dirty="0" smtClean="0">
                <a:solidFill>
                  <a:srgbClr val="FF0000"/>
                </a:solidFill>
              </a:rPr>
              <a:t>c</a:t>
            </a:r>
            <a:r>
              <a:rPr lang="en-GB" sz="2400" b="1" dirty="0" smtClean="0">
                <a:solidFill>
                  <a:schemeClr val="bg1"/>
                </a:solidFill>
              </a:rPr>
              <a:t>onstruct, </a:t>
            </a:r>
            <a:r>
              <a:rPr lang="en-GB" sz="2400" b="1" dirty="0" smtClean="0">
                <a:solidFill>
                  <a:srgbClr val="FF0000"/>
                </a:solidFill>
              </a:rPr>
              <a:t>s</a:t>
            </a:r>
            <a:r>
              <a:rPr lang="en-GB" sz="2400" b="1" dirty="0" smtClean="0">
                <a:solidFill>
                  <a:schemeClr val="bg1"/>
                </a:solidFill>
              </a:rPr>
              <a:t>tinging, </a:t>
            </a:r>
            <a:r>
              <a:rPr lang="en-GB" sz="2400" b="1" dirty="0" smtClean="0">
                <a:solidFill>
                  <a:srgbClr val="FF0000"/>
                </a:solidFill>
              </a:rPr>
              <a:t>d</a:t>
            </a:r>
            <a:r>
              <a:rPr lang="en-GB" sz="2400" b="1" dirty="0" smtClean="0">
                <a:solidFill>
                  <a:schemeClr val="bg1"/>
                </a:solidFill>
              </a:rPr>
              <a:t>efence, </a:t>
            </a:r>
            <a:r>
              <a:rPr lang="en-GB" sz="2400" b="1" dirty="0" smtClean="0">
                <a:solidFill>
                  <a:srgbClr val="FF0000"/>
                </a:solidFill>
              </a:rPr>
              <a:t>f</a:t>
            </a:r>
            <a:r>
              <a:rPr lang="en-GB" sz="2400" b="1" dirty="0" smtClean="0">
                <a:solidFill>
                  <a:schemeClr val="bg1"/>
                </a:solidFill>
              </a:rPr>
              <a:t>ormic, </a:t>
            </a:r>
            <a:r>
              <a:rPr lang="en-GB" sz="2400" b="1" dirty="0">
                <a:solidFill>
                  <a:srgbClr val="FF0000"/>
                </a:solidFill>
              </a:rPr>
              <a:t>a</a:t>
            </a:r>
            <a:r>
              <a:rPr lang="en-GB" sz="2400" b="1" dirty="0">
                <a:solidFill>
                  <a:schemeClr val="bg1"/>
                </a:solidFill>
              </a:rPr>
              <a:t>cid</a:t>
            </a:r>
          </a:p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a</a:t>
            </a:r>
            <a:r>
              <a:rPr lang="en-GB" sz="2400" b="1" dirty="0" smtClean="0">
                <a:solidFill>
                  <a:schemeClr val="bg1"/>
                </a:solidFill>
              </a:rPr>
              <a:t>ttack, </a:t>
            </a:r>
            <a:r>
              <a:rPr lang="en-GB" sz="2400" b="1" dirty="0" smtClean="0">
                <a:solidFill>
                  <a:srgbClr val="FF0000"/>
                </a:solidFill>
              </a:rPr>
              <a:t>s</a:t>
            </a:r>
            <a:r>
              <a:rPr lang="en-GB" sz="2400" b="1" dirty="0" smtClean="0">
                <a:solidFill>
                  <a:schemeClr val="bg1"/>
                </a:solidFill>
              </a:rPr>
              <a:t>trong, </a:t>
            </a:r>
            <a:r>
              <a:rPr lang="en-GB" sz="2400" b="1" dirty="0" smtClean="0">
                <a:solidFill>
                  <a:srgbClr val="FF0000"/>
                </a:solidFill>
              </a:rPr>
              <a:t>d</a:t>
            </a:r>
            <a:r>
              <a:rPr lang="en-GB" sz="2400" b="1" dirty="0" smtClean="0">
                <a:solidFill>
                  <a:schemeClr val="bg1"/>
                </a:solidFill>
              </a:rPr>
              <a:t>efend, </a:t>
            </a:r>
            <a:r>
              <a:rPr lang="en-GB" sz="2400" b="1" dirty="0" smtClean="0">
                <a:solidFill>
                  <a:srgbClr val="FF0000"/>
                </a:solidFill>
              </a:rPr>
              <a:t>c</a:t>
            </a:r>
            <a:r>
              <a:rPr lang="en-GB" sz="2400" b="1" dirty="0" smtClean="0">
                <a:solidFill>
                  <a:schemeClr val="bg1"/>
                </a:solidFill>
              </a:rPr>
              <a:t>arry, </a:t>
            </a:r>
            <a:r>
              <a:rPr lang="en-GB" sz="2400" b="1" dirty="0" smtClean="0">
                <a:solidFill>
                  <a:srgbClr val="FF0000"/>
                </a:solidFill>
              </a:rPr>
              <a:t>o</a:t>
            </a:r>
            <a:r>
              <a:rPr lang="en-GB" sz="2400" b="1" dirty="0" smtClean="0">
                <a:solidFill>
                  <a:schemeClr val="bg1"/>
                </a:solidFill>
              </a:rPr>
              <a:t>bjects</a:t>
            </a:r>
            <a:r>
              <a:rPr lang="en-GB" sz="2000" b="1" dirty="0" smtClean="0">
                <a:solidFill>
                  <a:schemeClr val="bg1"/>
                </a:solidFill>
                <a:latin typeface="Arial Black" pitchFamily="34" charset="0"/>
              </a:rPr>
              <a:t>]</a:t>
            </a:r>
          </a:p>
          <a:p>
            <a:pPr algn="ctr"/>
            <a:endParaRPr lang="en-GB" sz="2000" b="1" dirty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en-GB" sz="2000" b="1" dirty="0" smtClean="0">
                <a:solidFill>
                  <a:schemeClr val="bg1"/>
                </a:solidFill>
              </a:rPr>
              <a:t>The </a:t>
            </a:r>
            <a:r>
              <a:rPr lang="en-GB" sz="2000" b="1" dirty="0">
                <a:solidFill>
                  <a:schemeClr val="bg1"/>
                </a:solidFill>
              </a:rPr>
              <a:t>ant head has two </a:t>
            </a:r>
            <a:r>
              <a:rPr lang="en-GB" sz="2000" b="1" dirty="0">
                <a:solidFill>
                  <a:srgbClr val="FF0000"/>
                </a:solidFill>
              </a:rPr>
              <a:t>s</a:t>
            </a:r>
            <a:r>
              <a:rPr lang="en-GB" sz="2000" b="1" dirty="0">
                <a:solidFill>
                  <a:schemeClr val="bg1"/>
                </a:solidFill>
              </a:rPr>
              <a:t>_________________ jaws, (the mandibles), used to </a:t>
            </a:r>
            <a:r>
              <a:rPr lang="en-GB" sz="2000" b="1" dirty="0">
                <a:solidFill>
                  <a:srgbClr val="FF0000"/>
                </a:solidFill>
              </a:rPr>
              <a:t>c</a:t>
            </a:r>
            <a:r>
              <a:rPr lang="en-GB" sz="2000" b="1" dirty="0">
                <a:solidFill>
                  <a:schemeClr val="bg1"/>
                </a:solidFill>
              </a:rPr>
              <a:t>_________________ food, </a:t>
            </a:r>
            <a:r>
              <a:rPr lang="en-GB" sz="2000" b="1" dirty="0" smtClean="0">
                <a:solidFill>
                  <a:schemeClr val="bg1"/>
                </a:solidFill>
              </a:rPr>
              <a:t>manipulate </a:t>
            </a:r>
            <a:r>
              <a:rPr lang="en-GB" sz="2000" b="1" dirty="0" smtClean="0">
                <a:solidFill>
                  <a:srgbClr val="FF0000"/>
                </a:solidFill>
              </a:rPr>
              <a:t>o</a:t>
            </a:r>
            <a:r>
              <a:rPr lang="en-GB" sz="2000" b="1" dirty="0">
                <a:solidFill>
                  <a:schemeClr val="bg1"/>
                </a:solidFill>
              </a:rPr>
              <a:t>_________________, </a:t>
            </a:r>
            <a:r>
              <a:rPr lang="en-GB" sz="2000" b="1" dirty="0">
                <a:solidFill>
                  <a:srgbClr val="FF0000"/>
                </a:solidFill>
              </a:rPr>
              <a:t>c</a:t>
            </a:r>
            <a:r>
              <a:rPr lang="en-GB" sz="2000" b="1" dirty="0" smtClean="0">
                <a:solidFill>
                  <a:schemeClr val="bg1"/>
                </a:solidFill>
              </a:rPr>
              <a:t>___________________________ nests</a:t>
            </a:r>
            <a:r>
              <a:rPr lang="en-GB" sz="2000" b="1" dirty="0">
                <a:solidFill>
                  <a:schemeClr val="bg1"/>
                </a:solidFill>
              </a:rPr>
              <a:t>, and for </a:t>
            </a:r>
            <a:r>
              <a:rPr lang="en-GB" sz="2000" b="1" dirty="0">
                <a:solidFill>
                  <a:srgbClr val="FF0000"/>
                </a:solidFill>
              </a:rPr>
              <a:t>d</a:t>
            </a:r>
            <a:r>
              <a:rPr lang="en-GB" sz="2000" b="1" dirty="0">
                <a:solidFill>
                  <a:schemeClr val="bg1"/>
                </a:solidFill>
              </a:rPr>
              <a:t>__________________.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Ants </a:t>
            </a:r>
            <a:r>
              <a:rPr lang="en-GB" sz="2000" b="1" dirty="0">
                <a:solidFill>
                  <a:srgbClr val="FF0000"/>
                </a:solidFill>
              </a:rPr>
              <a:t>d</a:t>
            </a:r>
            <a:r>
              <a:rPr lang="en-GB" sz="2000" b="1" dirty="0">
                <a:solidFill>
                  <a:schemeClr val="bg1"/>
                </a:solidFill>
              </a:rPr>
              <a:t>_________________ and </a:t>
            </a:r>
            <a:r>
              <a:rPr lang="en-GB" sz="2000" b="1" dirty="0">
                <a:solidFill>
                  <a:srgbClr val="FF0000"/>
                </a:solidFill>
              </a:rPr>
              <a:t>a</a:t>
            </a:r>
            <a:r>
              <a:rPr lang="en-GB" sz="2000" b="1" dirty="0">
                <a:solidFill>
                  <a:schemeClr val="bg1"/>
                </a:solidFill>
              </a:rPr>
              <a:t>_________________ themselves by </a:t>
            </a:r>
            <a:r>
              <a:rPr lang="en-GB" sz="2000" b="1" dirty="0">
                <a:solidFill>
                  <a:srgbClr val="FF0000"/>
                </a:solidFill>
              </a:rPr>
              <a:t>b</a:t>
            </a:r>
            <a:r>
              <a:rPr lang="en-GB" sz="2000" b="1" dirty="0">
                <a:solidFill>
                  <a:schemeClr val="bg1"/>
                </a:solidFill>
              </a:rPr>
              <a:t>________________ and, in many species, </a:t>
            </a:r>
            <a:r>
              <a:rPr lang="en-GB" sz="2000" b="1" dirty="0" smtClean="0">
                <a:solidFill>
                  <a:schemeClr val="bg1"/>
                </a:solidFill>
              </a:rPr>
              <a:t>by  </a:t>
            </a:r>
            <a:r>
              <a:rPr lang="en-GB" sz="2000" b="1" dirty="0" smtClean="0">
                <a:solidFill>
                  <a:srgbClr val="FF0000"/>
                </a:solidFill>
              </a:rPr>
              <a:t>s</a:t>
            </a:r>
            <a:r>
              <a:rPr lang="en-GB" sz="2000" b="1" dirty="0">
                <a:solidFill>
                  <a:schemeClr val="bg1"/>
                </a:solidFill>
              </a:rPr>
              <a:t>_______________________, often injecting or </a:t>
            </a:r>
            <a:r>
              <a:rPr lang="en-GB" sz="2000" b="1" dirty="0" smtClean="0">
                <a:solidFill>
                  <a:schemeClr val="bg1"/>
                </a:solidFill>
              </a:rPr>
              <a:t>spraying chemicals </a:t>
            </a:r>
            <a:r>
              <a:rPr lang="en-GB" sz="2000" b="1" dirty="0">
                <a:solidFill>
                  <a:schemeClr val="bg1"/>
                </a:solidFill>
              </a:rPr>
              <a:t>such as </a:t>
            </a:r>
            <a:r>
              <a:rPr lang="en-GB" sz="2000" b="1" dirty="0">
                <a:solidFill>
                  <a:srgbClr val="FF0000"/>
                </a:solidFill>
              </a:rPr>
              <a:t>f</a:t>
            </a:r>
            <a:r>
              <a:rPr lang="en-GB" sz="2000" b="1" dirty="0" smtClean="0">
                <a:solidFill>
                  <a:schemeClr val="bg1"/>
                </a:solidFill>
              </a:rPr>
              <a:t>__________________   </a:t>
            </a:r>
            <a:r>
              <a:rPr lang="en-GB" sz="2000" b="1" dirty="0" smtClean="0">
                <a:solidFill>
                  <a:srgbClr val="FF0000"/>
                </a:solidFill>
              </a:rPr>
              <a:t>a</a:t>
            </a:r>
            <a:r>
              <a:rPr lang="en-GB" sz="2000" b="1" dirty="0">
                <a:solidFill>
                  <a:schemeClr val="bg1"/>
                </a:solidFill>
              </a:rPr>
              <a:t>___________________.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118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5a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What do ants use their jaws to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do? Answer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611559" y="2636912"/>
            <a:ext cx="80240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The ant head has two</a:t>
            </a: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strong</a:t>
            </a: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jaws, (the mandibles), used to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carry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 food, manipulate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objects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,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construct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 nests, and for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defence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endParaRPr lang="en-GB" sz="2800" b="1" dirty="0">
              <a:solidFill>
                <a:schemeClr val="bg1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Ants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defend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 and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attack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 themselves by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biting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 and, in many species, by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stinging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 often injecting or spraying chemicals such as </a:t>
            </a:r>
            <a:r>
              <a:rPr lang="en-GB" sz="2800" b="1" u="sng" dirty="0">
                <a:solidFill>
                  <a:srgbClr val="FFFF00"/>
                </a:solidFill>
                <a:latin typeface="Comic Sans MS" pitchFamily="66" charset="0"/>
              </a:rPr>
              <a:t>formic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acid</a:t>
            </a:r>
            <a:r>
              <a:rPr lang="en-GB" sz="2800" b="1" dirty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0533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711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5b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Why do ants have "hooked claws"?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8839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5b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Why do ants have "hooked claws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"? Answer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55576" y="2967333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Ants have hooked claws at the end of each </a:t>
            </a:r>
            <a:r>
              <a:rPr lang="en-GB" sz="4000" b="1" u="sng" dirty="0">
                <a:solidFill>
                  <a:schemeClr val="bg1"/>
                </a:solidFill>
              </a:rPr>
              <a:t>leg</a:t>
            </a:r>
            <a:r>
              <a:rPr lang="en-GB" sz="4000" b="1" dirty="0">
                <a:solidFill>
                  <a:schemeClr val="bg1"/>
                </a:solidFill>
              </a:rPr>
              <a:t> which helps them to </a:t>
            </a:r>
            <a:r>
              <a:rPr lang="en-GB" sz="4000" b="1" u="sng" dirty="0">
                <a:solidFill>
                  <a:schemeClr val="bg1"/>
                </a:solidFill>
              </a:rPr>
              <a:t>climb</a:t>
            </a:r>
            <a:r>
              <a:rPr lang="en-GB" sz="4000" b="1" dirty="0">
                <a:solidFill>
                  <a:schemeClr val="bg1"/>
                </a:solidFill>
              </a:rPr>
              <a:t> and to </a:t>
            </a:r>
            <a:r>
              <a:rPr lang="en-GB" sz="4000" b="1" u="sng" dirty="0" smtClean="0">
                <a:solidFill>
                  <a:schemeClr val="bg1"/>
                </a:solidFill>
              </a:rPr>
              <a:t>hang</a:t>
            </a:r>
            <a:r>
              <a:rPr lang="en-GB" sz="4000" b="1" dirty="0" smtClean="0">
                <a:solidFill>
                  <a:schemeClr val="bg1"/>
                </a:solidFill>
              </a:rPr>
              <a:t> onto </a:t>
            </a:r>
            <a:r>
              <a:rPr lang="en-GB" sz="4000" b="1" dirty="0">
                <a:solidFill>
                  <a:schemeClr val="bg1"/>
                </a:solidFill>
              </a:rPr>
              <a:t>surfaces. </a:t>
            </a:r>
          </a:p>
        </p:txBody>
      </p:sp>
    </p:spTree>
    <p:extLst>
      <p:ext uri="{BB962C8B-B14F-4D97-AF65-F5344CB8AC3E}">
        <p14:creationId xmlns:p14="http://schemas.microsoft.com/office/powerpoint/2010/main" val="104100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5b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0070C0"/>
                </a:solidFill>
              </a:rPr>
              <a:t>Your Turn=&gt;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Why </a:t>
            </a:r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do ants have "hooked claws"?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95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55576" y="2551836"/>
            <a:ext cx="77768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bg1"/>
                </a:solidFill>
                <a:latin typeface="Arial Black" pitchFamily="34" charset="0"/>
              </a:rPr>
              <a:t>Fill </a:t>
            </a:r>
            <a:r>
              <a:rPr lang="en-GB" sz="3600" b="1" dirty="0">
                <a:solidFill>
                  <a:schemeClr val="bg1"/>
                </a:solidFill>
                <a:latin typeface="Arial Black" pitchFamily="34" charset="0"/>
              </a:rPr>
              <a:t>In the blanks using the word bank </a:t>
            </a:r>
          </a:p>
          <a:p>
            <a:pPr algn="ctr"/>
            <a:r>
              <a:rPr lang="en-GB" sz="3200" b="1" dirty="0" smtClean="0">
                <a:solidFill>
                  <a:schemeClr val="bg1"/>
                </a:solidFill>
              </a:rPr>
              <a:t>[leg, climb, hang</a:t>
            </a:r>
            <a:r>
              <a:rPr lang="en-GB" sz="2800" b="1" dirty="0" smtClean="0">
                <a:solidFill>
                  <a:schemeClr val="bg1"/>
                </a:solidFill>
                <a:latin typeface="Arial Black" pitchFamily="34" charset="0"/>
              </a:rPr>
              <a:t>]</a:t>
            </a:r>
            <a:endParaRPr lang="en-GB" sz="2800" b="1" dirty="0">
              <a:solidFill>
                <a:schemeClr val="bg1"/>
              </a:solidFill>
              <a:latin typeface="Arial Black" pitchFamily="34" charset="0"/>
            </a:endParaRPr>
          </a:p>
          <a:p>
            <a:endParaRPr lang="en-GB" sz="2800" b="1" dirty="0" smtClean="0">
              <a:solidFill>
                <a:schemeClr val="bg1"/>
              </a:solidFill>
            </a:endParaRPr>
          </a:p>
          <a:p>
            <a:pPr algn="ctr"/>
            <a:r>
              <a:rPr lang="en-GB" sz="2800" b="1" dirty="0" smtClean="0">
                <a:solidFill>
                  <a:schemeClr val="bg1"/>
                </a:solidFill>
                <a:latin typeface="Arial Black" pitchFamily="34" charset="0"/>
              </a:rPr>
              <a:t>Ants </a:t>
            </a:r>
            <a:r>
              <a:rPr lang="en-GB" sz="2800" b="1" dirty="0">
                <a:solidFill>
                  <a:schemeClr val="bg1"/>
                </a:solidFill>
                <a:latin typeface="Arial Black" pitchFamily="34" charset="0"/>
              </a:rPr>
              <a:t>have hooked claws at the end of each _____________  which helps them to _________________ and to_____________ onto surfaces.</a:t>
            </a:r>
          </a:p>
          <a:p>
            <a:endParaRPr lang="en-GB" sz="2800" b="1" dirty="0" smtClean="0">
              <a:solidFill>
                <a:schemeClr val="bg1"/>
              </a:solidFill>
              <a:latin typeface="Arial Black" pitchFamily="34" charset="0"/>
            </a:endParaRPr>
          </a:p>
          <a:p>
            <a:endParaRPr lang="en-GB" sz="2800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00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703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6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Observe a group of ants in its colony and keep a log of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their activity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for 10 minutes</a:t>
            </a:r>
            <a:endParaRPr lang="en-GB" sz="3600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80928"/>
            <a:ext cx="7540908" cy="363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6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Observe a group of ants in its colony and keep a log of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their activity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for 10 minutes</a:t>
            </a:r>
            <a:endParaRPr lang="en-GB" sz="3600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928"/>
            <a:ext cx="7540908" cy="363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33671505"/>
              </p:ext>
            </p:extLst>
          </p:nvPr>
        </p:nvGraphicFramePr>
        <p:xfrm>
          <a:off x="1304177" y="270892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07107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Requirement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6a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07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640280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35" y="3284984"/>
            <a:ext cx="7863678" cy="178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9" y="1628800"/>
            <a:ext cx="8401050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96754" y="4797152"/>
            <a:ext cx="76476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http://www.parsonrob.com/proverbs-66-go-to-the-ant-thou-sluggard.html</a:t>
            </a:r>
          </a:p>
        </p:txBody>
      </p:sp>
    </p:spTree>
    <p:extLst>
      <p:ext uri="{BB962C8B-B14F-4D97-AF65-F5344CB8AC3E}">
        <p14:creationId xmlns:p14="http://schemas.microsoft.com/office/powerpoint/2010/main" val="67885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 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711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7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Discuss and list ten things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we can learn lessons for life from ants</a:t>
            </a:r>
          </a:p>
          <a:p>
            <a:pPr marL="0" indent="0" algn="ctr">
              <a:buNone/>
            </a:pP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40" y="2996952"/>
            <a:ext cx="7348559" cy="3539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Requirement </a:t>
            </a: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7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07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640280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2293"/>
            <a:ext cx="9144000" cy="5540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26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 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26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8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Make an ant craft </a:t>
            </a:r>
            <a:endParaRPr lang="en-GB" sz="3600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8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06013" y="2107671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19585"/>
            <a:ext cx="5976664" cy="399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12777"/>
            <a:ext cx="3384376" cy="726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Requirement 8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68761"/>
            <a:ext cx="4536504" cy="972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71583" y="1957009"/>
            <a:ext cx="4616856" cy="496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4689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-48417"/>
            <a:ext cx="8229600" cy="1143000"/>
          </a:xfrm>
        </p:spPr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8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1167690"/>
            <a:ext cx="8877672" cy="53265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Make an ant craft </a:t>
            </a:r>
            <a:endParaRPr lang="en-GB" sz="3600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98401" y="-882178"/>
            <a:ext cx="5491215" cy="10945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94320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51474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Requirement 8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092" y="2348610"/>
            <a:ext cx="6010642" cy="450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68761"/>
            <a:ext cx="4536504" cy="972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1748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8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Make an ant craft </a:t>
            </a:r>
            <a:endParaRPr lang="en-GB" sz="3600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14" y="2636912"/>
            <a:ext cx="8292658" cy="2697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58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 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981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9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Learn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and sing the ant song "the ants go marching ....." </a:t>
            </a:r>
            <a:endParaRPr lang="en-GB" sz="36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71" y="278092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5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Requirement 9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Learn </a:t>
            </a:r>
            <a:r>
              <a:rPr lang="en-GB" sz="3600" b="1" dirty="0">
                <a:solidFill>
                  <a:schemeClr val="accent3">
                    <a:lumMod val="50000"/>
                  </a:schemeClr>
                </a:solidFill>
              </a:rPr>
              <a:t>and sing the ant </a:t>
            </a:r>
            <a:r>
              <a:rPr lang="en-GB" sz="3600" b="1" dirty="0" smtClean="0">
                <a:solidFill>
                  <a:schemeClr val="accent3">
                    <a:lumMod val="50000"/>
                  </a:schemeClr>
                </a:solidFill>
              </a:rPr>
              <a:t>song....." </a:t>
            </a:r>
          </a:p>
          <a:p>
            <a:pPr marL="0" indent="0" algn="ctr">
              <a:buNone/>
            </a:pP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71" y="2780928"/>
            <a:ext cx="8096061" cy="389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55576" y="2852936"/>
            <a:ext cx="81079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 smtClean="0">
                <a:solidFill>
                  <a:schemeClr val="bg1"/>
                </a:solidFill>
                <a:latin typeface="Arial Black" pitchFamily="34" charset="0"/>
              </a:rPr>
              <a:t>At home, learn to count, sing and march to the song, “ The ants </a:t>
            </a:r>
            <a:r>
              <a:rPr lang="en-GB" sz="4800" b="1" dirty="0">
                <a:solidFill>
                  <a:schemeClr val="bg1"/>
                </a:solidFill>
                <a:latin typeface="Arial Black" pitchFamily="34" charset="0"/>
              </a:rPr>
              <a:t>go </a:t>
            </a:r>
            <a:r>
              <a:rPr lang="en-GB" sz="4800" b="1" dirty="0" smtClean="0">
                <a:solidFill>
                  <a:schemeClr val="bg1"/>
                </a:solidFill>
                <a:latin typeface="Arial Black" pitchFamily="34" charset="0"/>
              </a:rPr>
              <a:t>marching...”</a:t>
            </a:r>
          </a:p>
          <a:p>
            <a:pPr algn="ctr"/>
            <a:endParaRPr lang="en-GB" sz="4400" b="1" dirty="0">
              <a:solidFill>
                <a:schemeClr val="bg1"/>
              </a:solidFill>
              <a:latin typeface="Arial Black" pitchFamily="34" charset="0"/>
            </a:endParaRPr>
          </a:p>
          <a:p>
            <a:endParaRPr lang="en-GB" sz="3600" b="1" dirty="0" smtClean="0">
              <a:solidFill>
                <a:schemeClr val="bg1"/>
              </a:solidFill>
              <a:latin typeface="Arial Black" pitchFamily="34" charset="0"/>
            </a:endParaRPr>
          </a:p>
          <a:p>
            <a:endParaRPr lang="en-GB" sz="3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0474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Well Done ! 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5178" y="2449985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 smtClean="0">
                <a:solidFill>
                  <a:schemeClr val="bg1"/>
                </a:solidFill>
              </a:rPr>
              <a:t>.</a:t>
            </a:r>
            <a:endParaRPr lang="en-GB" sz="5400" u="sng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49" y="1452292"/>
            <a:ext cx="6908832" cy="510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981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References 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177" y="327548"/>
            <a:ext cx="1328355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27565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07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611744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640280"/>
            <a:ext cx="1471325" cy="7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1916832"/>
            <a:ext cx="82809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https://</a:t>
            </a:r>
            <a:r>
              <a:rPr lang="en-GB" dirty="0" smtClean="0">
                <a:hlinkClick r:id="rId6"/>
              </a:rPr>
              <a:t>www.youtube.com/watch?v=AsZkKcv4sH0</a:t>
            </a:r>
            <a:endParaRPr lang="en-GB" dirty="0" smtClean="0"/>
          </a:p>
          <a:p>
            <a:r>
              <a:rPr lang="fr-FR" dirty="0"/>
              <a:t/>
            </a:r>
            <a:br>
              <a:rPr lang="fr-FR" dirty="0"/>
            </a:br>
            <a:r>
              <a:rPr lang="en-GB" dirty="0">
                <a:hlinkClick r:id="rId7"/>
              </a:rPr>
              <a:t>https://</a:t>
            </a:r>
            <a:r>
              <a:rPr lang="en-GB" dirty="0" smtClean="0">
                <a:hlinkClick r:id="rId7"/>
              </a:rPr>
              <a:t>www.youtube.com/watch?v=XNc-ob6344M</a:t>
            </a:r>
            <a:endParaRPr lang="en-GB" dirty="0" smtClean="0"/>
          </a:p>
          <a:p>
            <a:r>
              <a:rPr lang="fr-FR" dirty="0"/>
              <a:t/>
            </a:r>
            <a:br>
              <a:rPr lang="fr-FR" dirty="0"/>
            </a:br>
            <a:r>
              <a:rPr lang="en-GB" dirty="0">
                <a:hlinkClick r:id="rId8"/>
              </a:rPr>
              <a:t>https://</a:t>
            </a:r>
            <a:r>
              <a:rPr lang="en-GB" dirty="0" smtClean="0">
                <a:hlinkClick r:id="rId8"/>
              </a:rPr>
              <a:t>www.youtube.com/watch?v=SQAHEXOvXik</a:t>
            </a:r>
            <a:endParaRPr lang="en-GB" dirty="0" smtClean="0"/>
          </a:p>
          <a:p>
            <a:endParaRPr lang="fr-FR" dirty="0"/>
          </a:p>
          <a:p>
            <a:r>
              <a:rPr lang="fr-FR" u="sng" dirty="0" smtClean="0">
                <a:hlinkClick r:id="rId9"/>
              </a:rPr>
              <a:t>https</a:t>
            </a:r>
            <a:r>
              <a:rPr lang="fr-FR" u="sng" dirty="0">
                <a:hlinkClick r:id="rId9"/>
              </a:rPr>
              <a:t>://www.youtube.com/watch?v=iIrAQm21JaQ</a:t>
            </a:r>
            <a:endParaRPr lang="fr-FR" dirty="0"/>
          </a:p>
          <a:p>
            <a:endParaRPr lang="en-GB" dirty="0"/>
          </a:p>
          <a:p>
            <a:r>
              <a:rPr lang="en-GB" dirty="0">
                <a:hlinkClick r:id="rId10"/>
              </a:rPr>
              <a:t>http://</a:t>
            </a:r>
            <a:r>
              <a:rPr lang="en-GB" dirty="0" smtClean="0">
                <a:hlinkClick r:id="rId10"/>
              </a:rPr>
              <a:t>www.sketchyscience.com/2015/09/study-spotlight-virtues-of-laziness.html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11"/>
              </a:rPr>
              <a:t>https</a:t>
            </a:r>
            <a:r>
              <a:rPr lang="en-GB" dirty="0">
                <a:hlinkClick r:id="rId11"/>
              </a:rPr>
              <a:t>://</a:t>
            </a:r>
            <a:r>
              <a:rPr lang="en-GB" dirty="0" smtClean="0">
                <a:hlinkClick r:id="rId11"/>
              </a:rPr>
              <a:t>www.youtube.com/watch?v=cPPj9KAC_P8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hlinkClick r:id="rId12"/>
              </a:rPr>
              <a:t>https</a:t>
            </a:r>
            <a:r>
              <a:rPr lang="en-GB" dirty="0">
                <a:hlinkClick r:id="rId12"/>
              </a:rPr>
              <a:t>://</a:t>
            </a:r>
            <a:r>
              <a:rPr lang="en-GB" dirty="0" smtClean="0">
                <a:hlinkClick r:id="rId12"/>
              </a:rPr>
              <a:t>www.slideshare.net/JoenardNunez/the-ant-sermon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92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</TotalTime>
  <Words>1225</Words>
  <Application>Microsoft Office PowerPoint</Application>
  <PresentationFormat>On-screen Show (4:3)</PresentationFormat>
  <Paragraphs>233</Paragraphs>
  <Slides>64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5" baseType="lpstr">
      <vt:lpstr>Office Theme</vt:lpstr>
      <vt:lpstr>Ant Award</vt:lpstr>
      <vt:lpstr>Requirement 1</vt:lpstr>
      <vt:lpstr>Requirement 1</vt:lpstr>
      <vt:lpstr>Requirement 1</vt:lpstr>
      <vt:lpstr>Requirement 1</vt:lpstr>
      <vt:lpstr>Well Done!  </vt:lpstr>
      <vt:lpstr>Requirement 2a</vt:lpstr>
      <vt:lpstr>Requirement 2a</vt:lpstr>
      <vt:lpstr>Requirement 2a</vt:lpstr>
      <vt:lpstr>Well Done!  </vt:lpstr>
      <vt:lpstr>Requirement 2b</vt:lpstr>
      <vt:lpstr>Requirement 2b</vt:lpstr>
      <vt:lpstr>Requirement 2b</vt:lpstr>
      <vt:lpstr>Requirement 2b</vt:lpstr>
      <vt:lpstr>Well Done!  </vt:lpstr>
      <vt:lpstr>Requirement 2b</vt:lpstr>
      <vt:lpstr>Requirement 2b</vt:lpstr>
      <vt:lpstr>Well Done!  </vt:lpstr>
      <vt:lpstr>Requirement 2b</vt:lpstr>
      <vt:lpstr>Requirement 2b</vt:lpstr>
      <vt:lpstr>Requirement 2b</vt:lpstr>
      <vt:lpstr>Requirement 2b</vt:lpstr>
      <vt:lpstr>Well Done!  </vt:lpstr>
      <vt:lpstr>Requirement 3</vt:lpstr>
      <vt:lpstr>Requirement 3</vt:lpstr>
      <vt:lpstr>Requirement 3</vt:lpstr>
      <vt:lpstr>Pheromones (Ant scents)</vt:lpstr>
      <vt:lpstr>Requirement 3</vt:lpstr>
      <vt:lpstr>Requirement 3</vt:lpstr>
      <vt:lpstr>Requirement 3</vt:lpstr>
      <vt:lpstr>Requirement 3</vt:lpstr>
      <vt:lpstr>Requirement 3</vt:lpstr>
      <vt:lpstr>Well Done!  </vt:lpstr>
      <vt:lpstr>Requirement 4</vt:lpstr>
      <vt:lpstr>Requirement 4</vt:lpstr>
      <vt:lpstr>Requirement 4</vt:lpstr>
      <vt:lpstr>Well Done!  </vt:lpstr>
      <vt:lpstr>Requirement 5a</vt:lpstr>
      <vt:lpstr>Requirement 5a</vt:lpstr>
      <vt:lpstr>Requirement 5a</vt:lpstr>
      <vt:lpstr>Requirement 5a</vt:lpstr>
      <vt:lpstr>Well Done!  </vt:lpstr>
      <vt:lpstr>Requirement 5b</vt:lpstr>
      <vt:lpstr>Requirement 5b</vt:lpstr>
      <vt:lpstr>Requirement 5b</vt:lpstr>
      <vt:lpstr>Well Done!  </vt:lpstr>
      <vt:lpstr>Requirement 6</vt:lpstr>
      <vt:lpstr>Requirement 6</vt:lpstr>
      <vt:lpstr>Requirement 6a </vt:lpstr>
      <vt:lpstr>Well Done !  </vt:lpstr>
      <vt:lpstr>Requirement 7</vt:lpstr>
      <vt:lpstr>Requirement 7 </vt:lpstr>
      <vt:lpstr>Well Done !  </vt:lpstr>
      <vt:lpstr>Requirement 8</vt:lpstr>
      <vt:lpstr>Requirement 8</vt:lpstr>
      <vt:lpstr>Requirement 8</vt:lpstr>
      <vt:lpstr>Requirement 8</vt:lpstr>
      <vt:lpstr>Requirement 8</vt:lpstr>
      <vt:lpstr>Requirement 8</vt:lpstr>
      <vt:lpstr>Well Done !  </vt:lpstr>
      <vt:lpstr>Requirement 9</vt:lpstr>
      <vt:lpstr>Requirement 9</vt:lpstr>
      <vt:lpstr>Well Done !  </vt:lpstr>
      <vt:lpstr>References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Dionne</dc:creator>
  <cp:lastModifiedBy>Dionne</cp:lastModifiedBy>
  <cp:revision>73</cp:revision>
  <dcterms:created xsi:type="dcterms:W3CDTF">2020-04-01T21:30:58Z</dcterms:created>
  <dcterms:modified xsi:type="dcterms:W3CDTF">2020-04-03T18:56:36Z</dcterms:modified>
</cp:coreProperties>
</file>